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3" r:id="rId2"/>
    <p:sldId id="284" r:id="rId3"/>
    <p:sldId id="269" r:id="rId4"/>
    <p:sldId id="270" r:id="rId5"/>
    <p:sldId id="271" r:id="rId6"/>
    <p:sldId id="291" r:id="rId7"/>
    <p:sldId id="274" r:id="rId8"/>
    <p:sldId id="276" r:id="rId9"/>
    <p:sldId id="275" r:id="rId10"/>
    <p:sldId id="290" r:id="rId11"/>
    <p:sldId id="287" r:id="rId12"/>
    <p:sldId id="288" r:id="rId13"/>
    <p:sldId id="289" r:id="rId14"/>
    <p:sldId id="277" r:id="rId15"/>
    <p:sldId id="292" r:id="rId16"/>
    <p:sldId id="278" r:id="rId17"/>
    <p:sldId id="283" r:id="rId18"/>
    <p:sldId id="279" r:id="rId19"/>
    <p:sldId id="280" r:id="rId20"/>
    <p:sldId id="281" r:id="rId21"/>
    <p:sldId id="282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0101"/>
    <a:srgbClr val="FF00FF"/>
    <a:srgbClr val="FF3333"/>
    <a:srgbClr val="15E91F"/>
    <a:srgbClr val="66FFFF"/>
    <a:srgbClr val="FFFF99"/>
    <a:srgbClr val="FFFF66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11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1114" y="-31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CB69AC-6D41-4E52-A9B3-5C0EE7650D67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F5FE9-99AF-48DB-9685-A119DE5A29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480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38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3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2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544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93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205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82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99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72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35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C232C"/>
            </a:gs>
            <a:gs pos="100000">
              <a:srgbClr val="222A35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CFCE1-774F-473F-99E2-0D27D06A5D84}" type="datetimeFigureOut">
              <a:rPr lang="en-US" smtClean="0"/>
              <a:t>5/3/2018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8618A-2380-4716-8963-225B2AAF0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0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eca2.sogang.ac.kr/publications/international/BLEmesh_A%20Wireless%20Mesh%20Network%20Protocol%20for%20Bluetooth%20Low%20Energy%20Devices.pdf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qualcomm.com/hardware/csr101x/qc-ble-starter-development-kit" TargetMode="External"/><Relationship Id="rId5" Type="http://schemas.openxmlformats.org/officeDocument/2006/relationships/hyperlink" Target="https://blog.bluetooth.com/introducing-bluetooth-mesh-networking" TargetMode="External"/><Relationship Id="rId4" Type="http://schemas.openxmlformats.org/officeDocument/2006/relationships/hyperlink" Target="file:///C:\Users\soumy\Downloads\csr101x-product-brief%20(1).pdf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8.sv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ack Rectangle"/>
          <p:cNvSpPr/>
          <p:nvPr/>
        </p:nvSpPr>
        <p:spPr>
          <a:xfrm rot="2677285">
            <a:off x="1878794" y="-788206"/>
            <a:ext cx="8434413" cy="8434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White Rectangle"/>
          <p:cNvSpPr/>
          <p:nvPr/>
        </p:nvSpPr>
        <p:spPr>
          <a:xfrm rot="2677285">
            <a:off x="1878793" y="-788206"/>
            <a:ext cx="8434413" cy="8434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Blue Rectangle"/>
          <p:cNvSpPr/>
          <p:nvPr/>
        </p:nvSpPr>
        <p:spPr>
          <a:xfrm rot="2677285">
            <a:off x="1878792" y="-788207"/>
            <a:ext cx="8434413" cy="843441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Black Oval"/>
          <p:cNvSpPr/>
          <p:nvPr/>
        </p:nvSpPr>
        <p:spPr>
          <a:xfrm>
            <a:off x="4933950" y="2266950"/>
            <a:ext cx="2324100" cy="2324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ig White Rectangle"/>
          <p:cNvSpPr/>
          <p:nvPr/>
        </p:nvSpPr>
        <p:spPr>
          <a:xfrm rot="2700000">
            <a:off x="-1439718" y="-4106718"/>
            <a:ext cx="15071436" cy="150714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ig Black Rectangle"/>
          <p:cNvSpPr/>
          <p:nvPr/>
        </p:nvSpPr>
        <p:spPr>
          <a:xfrm rot="2700000">
            <a:off x="-1439719" y="-4106717"/>
            <a:ext cx="15071436" cy="1507143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Blue Line"/>
          <p:cNvCxnSpPr/>
          <p:nvPr/>
        </p:nvCxnSpPr>
        <p:spPr>
          <a:xfrm>
            <a:off x="2315308" y="3429000"/>
            <a:ext cx="75613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Black Line"/>
          <p:cNvCxnSpPr/>
          <p:nvPr/>
        </p:nvCxnSpPr>
        <p:spPr>
          <a:xfrm>
            <a:off x="2315308" y="3429000"/>
            <a:ext cx="756138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White Line"/>
          <p:cNvCxnSpPr/>
          <p:nvPr/>
        </p:nvCxnSpPr>
        <p:spPr>
          <a:xfrm>
            <a:off x="2315308" y="3429000"/>
            <a:ext cx="756138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Closing Rectangle in the End"/>
          <p:cNvGrpSpPr/>
          <p:nvPr/>
        </p:nvGrpSpPr>
        <p:grpSpPr>
          <a:xfrm>
            <a:off x="1378079" y="2444262"/>
            <a:ext cx="9435842" cy="1969476"/>
            <a:chOff x="3903784" y="2497016"/>
            <a:chExt cx="5644661" cy="1178170"/>
          </a:xfrm>
        </p:grpSpPr>
        <p:sp>
          <p:nvSpPr>
            <p:cNvPr id="16" name="Rectangle 15"/>
            <p:cNvSpPr/>
            <p:nvPr/>
          </p:nvSpPr>
          <p:spPr>
            <a:xfrm>
              <a:off x="3903784" y="2497016"/>
              <a:ext cx="5644661" cy="117817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03784" y="2620108"/>
              <a:ext cx="5644661" cy="914400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The Slash"/>
          <p:cNvCxnSpPr/>
          <p:nvPr/>
        </p:nvCxnSpPr>
        <p:spPr>
          <a:xfrm flipV="1">
            <a:off x="1518759" y="2813538"/>
            <a:ext cx="143451" cy="12107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hannel Name"/>
          <p:cNvSpPr/>
          <p:nvPr/>
        </p:nvSpPr>
        <p:spPr>
          <a:xfrm>
            <a:off x="1567962" y="2497976"/>
            <a:ext cx="9056077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i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TRICKSTERS</a:t>
            </a:r>
            <a:endParaRPr lang="en-US" sz="11500" b="0" i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Channel URL"/>
          <p:cNvSpPr/>
          <p:nvPr/>
        </p:nvSpPr>
        <p:spPr>
          <a:xfrm>
            <a:off x="1378079" y="4467452"/>
            <a:ext cx="943584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spc="9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TRICK OR TREAT</a:t>
            </a:r>
            <a:endParaRPr lang="en-US" sz="4400" b="0" cap="none" spc="9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7" name="Picture 3" descr="C:\Users\PILLU\Desktop\4d88ff_1517883054__03205.orig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818" y="1571723"/>
            <a:ext cx="1997221" cy="42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ILLU\Desktop\Picture1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84" y="182880"/>
            <a:ext cx="150444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14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decel="81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decel="81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mph" presetSubtype="0" decel="81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37" fill="hold" nodeType="withEffect">
                                  <p:stCondLst>
                                    <p:cond delay="43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37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4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1.25E-6 3.7037E-7 L 0.73346 3.7037E-7 " pathEditMode="relative" rAng="0" ptsTypes="AA">
                                      <p:cBhvr>
                                        <p:cTn id="5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61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xit" presetSubtype="26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grpId="0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6" presetClass="entr" presetSubtype="0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6" presetClass="entr" presetSubtype="16" fill="hold" nodeType="withEffect">
                                  <p:stCondLst>
                                    <p:cond delay="7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26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14960" y="783793"/>
            <a:ext cx="11514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 descr="C:\Users\PILLU\Downloads\image (4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425" y="832492"/>
            <a:ext cx="9570721" cy="6025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482131" y="113236"/>
            <a:ext cx="718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Cabin Sketch" pitchFamily="34" charset="0"/>
              </a:rPr>
              <a:t>WEB 	USER	 INTERFACE</a:t>
            </a:r>
            <a:endParaRPr lang="en-US" sz="36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861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788" y="218515"/>
            <a:ext cx="1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uhaus 93" pitchFamily="82" charset="0"/>
              </a:rPr>
              <a:t>BLU MESH</a:t>
            </a:r>
            <a:endParaRPr lang="en-US" sz="24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7315" y="2767760"/>
            <a:ext cx="5828883" cy="193899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Franklin Gothic Medium Cond" pitchFamily="34" charset="0"/>
              </a:rPr>
              <a:t>The first rule of any technology used in a business is that automation applied to an efficient operation will magnify the efficiency. The second is that automation applied to an inefficient operation will magnify the inefficiency</a:t>
            </a:r>
            <a:r>
              <a:rPr lang="en-US" sz="2400" dirty="0" smtClean="0">
                <a:solidFill>
                  <a:schemeClr val="bg1"/>
                </a:solidFill>
                <a:latin typeface="Franklin Gothic Medium Cond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Franklin Gothic Medium Cond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76955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340505" y="264681"/>
            <a:ext cx="1238493" cy="30777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DISCOVER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97467" y="264681"/>
            <a:ext cx="170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DASHBOARD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15680" y="264681"/>
            <a:ext cx="105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LIGHTS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974672" y="264681"/>
            <a:ext cx="129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SETTINGS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49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788" y="218515"/>
            <a:ext cx="1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uhaus 93" pitchFamily="82" charset="0"/>
              </a:rPr>
              <a:t>BLU MESH</a:t>
            </a:r>
            <a:endParaRPr lang="en-US" sz="24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0505" y="264681"/>
            <a:ext cx="1238493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DISCOVER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7467" y="264681"/>
            <a:ext cx="170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DASHBOARD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5680" y="264681"/>
            <a:ext cx="105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LIGHTS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4672" y="264681"/>
            <a:ext cx="129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SETTINGS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76955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323" y="3208253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08" y="3070897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225" y="4821253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656" y="1853825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299" y="3882673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4099" idx="3"/>
            <a:endCxn id="17" idx="1"/>
          </p:cNvCxnSpPr>
          <p:nvPr/>
        </p:nvCxnSpPr>
        <p:spPr>
          <a:xfrm flipV="1">
            <a:off x="4597138" y="2191035"/>
            <a:ext cx="1299518" cy="13544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099" idx="3"/>
            <a:endCxn id="16" idx="1"/>
          </p:cNvCxnSpPr>
          <p:nvPr/>
        </p:nvCxnSpPr>
        <p:spPr>
          <a:xfrm>
            <a:off x="4597138" y="3545463"/>
            <a:ext cx="1186087" cy="1613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7" idx="3"/>
            <a:endCxn id="12" idx="1"/>
          </p:cNvCxnSpPr>
          <p:nvPr/>
        </p:nvCxnSpPr>
        <p:spPr>
          <a:xfrm>
            <a:off x="6402471" y="2191035"/>
            <a:ext cx="1300737" cy="121707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3"/>
            <a:endCxn id="21" idx="1"/>
          </p:cNvCxnSpPr>
          <p:nvPr/>
        </p:nvCxnSpPr>
        <p:spPr>
          <a:xfrm>
            <a:off x="8209023" y="3408107"/>
            <a:ext cx="1461276" cy="81177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4099" idx="1"/>
          </p:cNvCxnSpPr>
          <p:nvPr/>
        </p:nvCxnSpPr>
        <p:spPr>
          <a:xfrm>
            <a:off x="2350623" y="3545463"/>
            <a:ext cx="17407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50623" y="2335913"/>
            <a:ext cx="0" cy="23876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701040" y="2423072"/>
            <a:ext cx="1478061" cy="2398181"/>
            <a:chOff x="1280874" y="4015129"/>
            <a:chExt cx="1265092" cy="2052635"/>
          </a:xfrm>
        </p:grpSpPr>
        <p:pic>
          <p:nvPicPr>
            <p:cNvPr id="35" name="Picture 3" descr="C:\Users\PILLU\Desktop\03-server-rack-3dmodel00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874" y="4015129"/>
              <a:ext cx="1265092" cy="159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921" y="5813828"/>
              <a:ext cx="381000" cy="25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84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7788" y="218515"/>
            <a:ext cx="1516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Bauhaus 93" pitchFamily="82" charset="0"/>
              </a:rPr>
              <a:t>BLU MESH</a:t>
            </a:r>
            <a:endParaRPr lang="en-US" sz="2400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0505" y="264681"/>
            <a:ext cx="1238493" cy="30777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DISCOVER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97467" y="264681"/>
            <a:ext cx="1703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DASHBOARD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15680" y="264681"/>
            <a:ext cx="10589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LIGHTS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4672" y="264681"/>
            <a:ext cx="129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SETTINGS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876955"/>
            <a:ext cx="1219200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603" y="3196358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488" y="3059002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5" y="4809358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936" y="1841930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C:\Users\PILLU\Downloads\image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852" y="3859211"/>
            <a:ext cx="505815" cy="67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4099" idx="3"/>
            <a:endCxn id="17" idx="1"/>
          </p:cNvCxnSpPr>
          <p:nvPr/>
        </p:nvCxnSpPr>
        <p:spPr>
          <a:xfrm flipV="1">
            <a:off x="3154418" y="2179140"/>
            <a:ext cx="1299518" cy="135442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099" idx="3"/>
            <a:endCxn id="16" idx="1"/>
          </p:cNvCxnSpPr>
          <p:nvPr/>
        </p:nvCxnSpPr>
        <p:spPr>
          <a:xfrm>
            <a:off x="3154418" y="3533568"/>
            <a:ext cx="1186087" cy="161300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7" idx="3"/>
            <a:endCxn id="12" idx="1"/>
          </p:cNvCxnSpPr>
          <p:nvPr/>
        </p:nvCxnSpPr>
        <p:spPr>
          <a:xfrm>
            <a:off x="4959751" y="2179140"/>
            <a:ext cx="1300737" cy="1217072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3"/>
            <a:endCxn id="21" idx="1"/>
          </p:cNvCxnSpPr>
          <p:nvPr/>
        </p:nvCxnSpPr>
        <p:spPr>
          <a:xfrm>
            <a:off x="6766303" y="3396212"/>
            <a:ext cx="1113549" cy="80020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77788" y="1219200"/>
            <a:ext cx="11599252" cy="525272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C:\Users\PILLU\Downloads\image (2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715" y="1743583"/>
            <a:ext cx="3087776" cy="4117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>
            <a:off x="6249171" y="1493520"/>
            <a:ext cx="0" cy="4648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01506" y="2146713"/>
            <a:ext cx="170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SWITCH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01506" y="3567966"/>
            <a:ext cx="170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UUID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01506" y="2840990"/>
            <a:ext cx="170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NAME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01506" y="4328501"/>
            <a:ext cx="170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MESH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b="1" dirty="0" smtClean="0">
                <a:solidFill>
                  <a:schemeClr val="bg1"/>
                </a:solidFill>
              </a:rPr>
              <a:t>LIST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4098" name="Group 4097"/>
          <p:cNvGrpSpPr/>
          <p:nvPr/>
        </p:nvGrpSpPr>
        <p:grpSpPr>
          <a:xfrm>
            <a:off x="9442702" y="2141220"/>
            <a:ext cx="1030226" cy="342329"/>
            <a:chOff x="9442702" y="2141220"/>
            <a:chExt cx="1030226" cy="342329"/>
          </a:xfrm>
        </p:grpSpPr>
        <p:sp>
          <p:nvSpPr>
            <p:cNvPr id="22" name="Rounded Rectangle 21"/>
            <p:cNvSpPr/>
            <p:nvPr/>
          </p:nvSpPr>
          <p:spPr>
            <a:xfrm>
              <a:off x="9442702" y="2166049"/>
              <a:ext cx="955753" cy="299881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96" name="Straight Connector 4095"/>
            <p:cNvCxnSpPr>
              <a:stCxn id="22" idx="0"/>
              <a:endCxn id="22" idx="2"/>
            </p:cNvCxnSpPr>
            <p:nvPr/>
          </p:nvCxnSpPr>
          <p:spPr>
            <a:xfrm>
              <a:off x="9920579" y="2166049"/>
              <a:ext cx="0" cy="299881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97" name="TextBox 4096"/>
            <p:cNvSpPr txBox="1"/>
            <p:nvPr/>
          </p:nvSpPr>
          <p:spPr>
            <a:xfrm>
              <a:off x="9448798" y="2141220"/>
              <a:ext cx="573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ON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899902" y="2144995"/>
              <a:ext cx="5730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chemeClr val="bg1"/>
                  </a:solidFill>
                </a:rPr>
                <a:t>OFF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9334711" y="2857804"/>
            <a:ext cx="17034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Pi Mesh 1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334710" y="3567966"/>
            <a:ext cx="17600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B0:B4:48:BF:C9:84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334711" y="4309197"/>
            <a:ext cx="1760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[Pi Mesh 2,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Pi Mesh 3,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Pi Mesh 4]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91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330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IMPLEMENTATION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>
            <a:stCxn id="3" idx="3"/>
          </p:cNvCxnSpPr>
          <p:nvPr/>
        </p:nvCxnSpPr>
        <p:spPr>
          <a:xfrm>
            <a:off x="4094480" y="783793"/>
            <a:ext cx="7734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C:\Users\PILLU\Desktop\macbook-air-gallery5-20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282" y="1505464"/>
            <a:ext cx="1951133" cy="118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C:\Users\PILLU\Desktop\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522" y="2043330"/>
            <a:ext cx="446993" cy="6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593302" y="4037184"/>
            <a:ext cx="1265092" cy="2052635"/>
            <a:chOff x="1280874" y="4015129"/>
            <a:chExt cx="1265092" cy="2052635"/>
          </a:xfrm>
        </p:grpSpPr>
        <p:pic>
          <p:nvPicPr>
            <p:cNvPr id="18" name="Picture 3" descr="C:\Users\PILLU\Desktop\03-server-rack-3dmodel000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874" y="4015129"/>
              <a:ext cx="1265092" cy="1596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921" y="5813828"/>
              <a:ext cx="381000" cy="253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2" name="Straight Connector 21"/>
          <p:cNvCxnSpPr>
            <a:cxnSpLocks/>
            <a:stCxn id="14" idx="3"/>
            <a:endCxn id="31" idx="1"/>
          </p:cNvCxnSpPr>
          <p:nvPr/>
        </p:nvCxnSpPr>
        <p:spPr>
          <a:xfrm>
            <a:off x="5998515" y="2359063"/>
            <a:ext cx="854325" cy="11492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  <a:stCxn id="31" idx="2"/>
            <a:endCxn id="52" idx="3"/>
          </p:cNvCxnSpPr>
          <p:nvPr/>
        </p:nvCxnSpPr>
        <p:spPr>
          <a:xfrm flipH="1">
            <a:off x="6303022" y="3824045"/>
            <a:ext cx="773315" cy="100465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  <a:stCxn id="34" idx="1"/>
            <a:endCxn id="31" idx="3"/>
          </p:cNvCxnSpPr>
          <p:nvPr/>
        </p:nvCxnSpPr>
        <p:spPr>
          <a:xfrm flipH="1">
            <a:off x="7299833" y="2359063"/>
            <a:ext cx="685606" cy="114924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  <a:stCxn id="34" idx="3"/>
            <a:endCxn id="49" idx="1"/>
          </p:cNvCxnSpPr>
          <p:nvPr/>
        </p:nvCxnSpPr>
        <p:spPr>
          <a:xfrm>
            <a:off x="8432432" y="2359063"/>
            <a:ext cx="1058429" cy="100533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1" descr="C:\Users\PILLU\Desktop\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40" y="3192579"/>
            <a:ext cx="446993" cy="6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1" descr="C:\Users\PILLU\Desktop\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439" y="2043330"/>
            <a:ext cx="446993" cy="6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1" descr="C:\Users\PILLU\Desktop\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861" y="3048661"/>
            <a:ext cx="446993" cy="6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1" descr="C:\Users\PILLU\Desktop\downlo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029" y="4512968"/>
            <a:ext cx="446993" cy="63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Connector 53"/>
          <p:cNvCxnSpPr>
            <a:cxnSpLocks/>
            <a:endCxn id="52" idx="1"/>
          </p:cNvCxnSpPr>
          <p:nvPr/>
        </p:nvCxnSpPr>
        <p:spPr>
          <a:xfrm flipV="1">
            <a:off x="3858394" y="4828701"/>
            <a:ext cx="1997635" cy="66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cxnSpLocks/>
            <a:stCxn id="12" idx="2"/>
          </p:cNvCxnSpPr>
          <p:nvPr/>
        </p:nvCxnSpPr>
        <p:spPr>
          <a:xfrm flipH="1">
            <a:off x="3225848" y="2691604"/>
            <a:ext cx="1" cy="134558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3119168" y="2584924"/>
            <a:ext cx="213360" cy="2133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2" descr="C:\Users\PILLU\Downloads\image (2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9021" y="3085172"/>
            <a:ext cx="418833" cy="5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1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1.11111E-6 L 0.00065 0.15718 C -3.33333E-6 0.19954 -0.00013 0.2287 0.00039 0.25324 C 0.00013 0.27523 -0.00143 0.28125 -0.00078 0.28982 C -0.00013 0.29838 -0.01419 0.30023 0.00417 0.3044 C 0.02253 0.30857 0.07357 0.31273 0.10912 0.31435 L 0.21758 0.31435 " pathEditMode="relative" rAng="0" ptsTypes="FfaaaFF">
                                      <p:cBhvr>
                                        <p:cTn id="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04" y="15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51289 0.09769 L 0.4086 -0.0713 L 0.25235 0.30995 L 0.21485 0.31088 " pathEditMode="relative" rAng="0" ptsTypes="AAAA">
                                      <p:cBhvr>
                                        <p:cTn id="8" dur="1000" spd="-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09" y="219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1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3307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VISUAL DEMO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820160" y="783793"/>
            <a:ext cx="8009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821" y="783793"/>
            <a:ext cx="738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71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TIMELINE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215640" y="783793"/>
            <a:ext cx="8613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821" y="783793"/>
            <a:ext cx="951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076767" y="5125782"/>
            <a:ext cx="2332575" cy="1525032"/>
            <a:chOff x="3076767" y="5125782"/>
            <a:chExt cx="2332575" cy="152503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F92FAD00-2B2E-4C9B-8D00-D1E51EE6D93E}"/>
                </a:ext>
              </a:extLst>
            </p:cNvPr>
            <p:cNvSpPr/>
            <p:nvPr/>
          </p:nvSpPr>
          <p:spPr>
            <a:xfrm>
              <a:off x="3076767" y="5125782"/>
              <a:ext cx="1548581" cy="206477"/>
            </a:xfrm>
            <a:prstGeom prst="rect">
              <a:avLst/>
            </a:prstGeom>
            <a:gradFill flip="none" rotWithShape="1">
              <a:gsLst>
                <a:gs pos="43000">
                  <a:srgbClr val="CC0000"/>
                </a:gs>
                <a:gs pos="100000">
                  <a:srgbClr val="FF66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xmlns="" id="{B61DB6F6-7E03-4F19-B915-8289D93466AD}"/>
                </a:ext>
              </a:extLst>
            </p:cNvPr>
            <p:cNvSpPr/>
            <p:nvPr/>
          </p:nvSpPr>
          <p:spPr>
            <a:xfrm flipH="1">
              <a:off x="3076767" y="5332259"/>
              <a:ext cx="2332575" cy="1318555"/>
            </a:xfrm>
            <a:prstGeom prst="parallelogram">
              <a:avLst>
                <a:gd name="adj" fmla="val 58895"/>
              </a:avLst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231260" y="4403725"/>
            <a:ext cx="2332577" cy="1525031"/>
            <a:chOff x="5231260" y="4403725"/>
            <a:chExt cx="2332577" cy="152503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B06C091B-8880-4A9B-9369-10F58580BDB9}"/>
                </a:ext>
              </a:extLst>
            </p:cNvPr>
            <p:cNvSpPr/>
            <p:nvPr/>
          </p:nvSpPr>
          <p:spPr>
            <a:xfrm>
              <a:off x="5231260" y="4403725"/>
              <a:ext cx="1548581" cy="206477"/>
            </a:xfrm>
            <a:prstGeom prst="rect">
              <a:avLst/>
            </a:prstGeom>
            <a:gradFill flip="none" rotWithShape="1">
              <a:gsLst>
                <a:gs pos="43000">
                  <a:srgbClr val="660066"/>
                </a:gs>
                <a:gs pos="100000">
                  <a:srgbClr val="CC00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xmlns="" id="{142277CF-5A2D-40D5-AFD0-B9908B5466A0}"/>
                </a:ext>
              </a:extLst>
            </p:cNvPr>
            <p:cNvSpPr/>
            <p:nvPr/>
          </p:nvSpPr>
          <p:spPr>
            <a:xfrm flipH="1">
              <a:off x="5231262" y="4610201"/>
              <a:ext cx="2332575" cy="1318555"/>
            </a:xfrm>
            <a:prstGeom prst="parallelogram">
              <a:avLst>
                <a:gd name="adj" fmla="val 58895"/>
              </a:avLst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85754" y="3681668"/>
            <a:ext cx="2332575" cy="1521226"/>
            <a:chOff x="7385754" y="3681668"/>
            <a:chExt cx="2332575" cy="152122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466A8F90-CDD5-4E4D-9573-0677E179E35A}"/>
                </a:ext>
              </a:extLst>
            </p:cNvPr>
            <p:cNvSpPr/>
            <p:nvPr/>
          </p:nvSpPr>
          <p:spPr>
            <a:xfrm>
              <a:off x="7385754" y="3681668"/>
              <a:ext cx="1548581" cy="206477"/>
            </a:xfrm>
            <a:prstGeom prst="rect">
              <a:avLst/>
            </a:prstGeom>
            <a:gradFill flip="none" rotWithShape="1">
              <a:gsLst>
                <a:gs pos="43000">
                  <a:srgbClr val="0033CC"/>
                </a:gs>
                <a:gs pos="100000">
                  <a:srgbClr val="6699FF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25BA720F-E190-4523-8E41-088A11EA70B1}"/>
                </a:ext>
              </a:extLst>
            </p:cNvPr>
            <p:cNvSpPr/>
            <p:nvPr/>
          </p:nvSpPr>
          <p:spPr>
            <a:xfrm flipH="1">
              <a:off x="7385754" y="3884339"/>
              <a:ext cx="2332575" cy="1318555"/>
            </a:xfrm>
            <a:prstGeom prst="parallelogram">
              <a:avLst>
                <a:gd name="adj" fmla="val 58895"/>
              </a:avLst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51248" y="3962238"/>
            <a:ext cx="1680109" cy="1803024"/>
            <a:chOff x="851248" y="4185758"/>
            <a:chExt cx="1680109" cy="1803024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9C27C9E4-4B58-45C7-B4C0-DFD35803D8AA}"/>
                </a:ext>
              </a:extLst>
            </p:cNvPr>
            <p:cNvSpPr txBox="1"/>
            <p:nvPr/>
          </p:nvSpPr>
          <p:spPr>
            <a:xfrm>
              <a:off x="869004" y="4185758"/>
              <a:ext cx="16018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 dirty="0" smtClean="0">
                  <a:solidFill>
                    <a:srgbClr val="FFCF00"/>
                  </a:solidFill>
                  <a:latin typeface="Montserrat Light" panose="00000400000000000000" pitchFamily="2" charset="0"/>
                </a:rPr>
                <a:t>FEBRUARY 20</a:t>
              </a:r>
              <a:endParaRPr lang="en-IN" sz="1200" spc="300" dirty="0">
                <a:solidFill>
                  <a:srgbClr val="FFCF00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D7996DED-F8EA-4112-9F71-BF64220B7176}"/>
                </a:ext>
              </a:extLst>
            </p:cNvPr>
            <p:cNvSpPr txBox="1"/>
            <p:nvPr/>
          </p:nvSpPr>
          <p:spPr>
            <a:xfrm>
              <a:off x="851248" y="4973119"/>
              <a:ext cx="16801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Raspberry Pi 3 Connection</a:t>
              </a:r>
            </a:p>
            <a:p>
              <a:pPr algn="just"/>
              <a:r>
                <a:rPr lang="en-IN" sz="12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Connected </a:t>
              </a:r>
              <a:r>
                <a:rPr lang="en-IN" sz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Raspberry Pi 3 as a Web Server and able to send and receive messages with the server.</a:t>
              </a:r>
            </a:p>
          </p:txBody>
        </p:sp>
        <p:pic>
          <p:nvPicPr>
            <p:cNvPr id="35" name="Graphic 20" descr="Baby Crawling">
              <a:extLst>
                <a:ext uri="{FF2B5EF4-FFF2-40B4-BE49-F238E27FC236}">
                  <a16:creationId xmlns:a16="http://schemas.microsoft.com/office/drawing/2014/main" xmlns="" id="{1D4000FD-779E-4266-93E9-C5479CBFC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1030561" y="4530785"/>
              <a:ext cx="396000" cy="396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996862" y="3231864"/>
            <a:ext cx="1680109" cy="1803024"/>
            <a:chOff x="2996862" y="3435064"/>
            <a:chExt cx="1680109" cy="1803024"/>
          </a:xfrm>
        </p:grpSpPr>
        <p:pic>
          <p:nvPicPr>
            <p:cNvPr id="33" name="Graphic 16" descr="Diaper change">
              <a:extLst>
                <a:ext uri="{FF2B5EF4-FFF2-40B4-BE49-F238E27FC236}">
                  <a16:creationId xmlns:a16="http://schemas.microsoft.com/office/drawing/2014/main" xmlns="" id="{664A9D5E-BFA4-4008-A30E-C396A38A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3171783" y="3763388"/>
              <a:ext cx="396000" cy="3960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65E8E198-BFB6-4D77-8BED-9C5F01E245DC}"/>
                </a:ext>
              </a:extLst>
            </p:cNvPr>
            <p:cNvSpPr txBox="1"/>
            <p:nvPr/>
          </p:nvSpPr>
          <p:spPr>
            <a:xfrm>
              <a:off x="3076764" y="3435064"/>
              <a:ext cx="12685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 dirty="0" smtClean="0">
                  <a:solidFill>
                    <a:srgbClr val="F65300"/>
                  </a:solidFill>
                  <a:latin typeface="Montserrat Light" panose="00000400000000000000" pitchFamily="2" charset="0"/>
                </a:rPr>
                <a:t>MARCH 13</a:t>
              </a:r>
              <a:endParaRPr lang="en-IN" sz="1200" spc="300" dirty="0">
                <a:solidFill>
                  <a:srgbClr val="F65300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662DD189-6910-43CC-AC11-659EDBF93DD7}"/>
                </a:ext>
              </a:extLst>
            </p:cNvPr>
            <p:cNvSpPr txBox="1"/>
            <p:nvPr/>
          </p:nvSpPr>
          <p:spPr>
            <a:xfrm>
              <a:off x="2996862" y="4222425"/>
              <a:ext cx="16801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Web User Interface</a:t>
              </a:r>
            </a:p>
            <a:p>
              <a:pPr algn="just"/>
              <a:r>
                <a:rPr lang="en-IN" sz="12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Design </a:t>
              </a:r>
              <a:r>
                <a:rPr lang="en-IN" sz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of the Web User Interface to connect with the Raspberry Pi 3 server and the CSR mesh topology.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147138" y="2539986"/>
            <a:ext cx="1680109" cy="1776390"/>
            <a:chOff x="5147138" y="2722866"/>
            <a:chExt cx="1680109" cy="1776390"/>
          </a:xfrm>
        </p:grpSpPr>
        <p:pic>
          <p:nvPicPr>
            <p:cNvPr id="34" name="Graphic 18" descr="Crawl">
              <a:extLst>
                <a:ext uri="{FF2B5EF4-FFF2-40B4-BE49-F238E27FC236}">
                  <a16:creationId xmlns:a16="http://schemas.microsoft.com/office/drawing/2014/main" xmlns="" id="{69CF2C75-75ED-48F4-AF5B-DE5C86081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291622" y="3039064"/>
              <a:ext cx="396000" cy="396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F160F122-08AE-4150-B87F-9C9A5B8480D1}"/>
                </a:ext>
              </a:extLst>
            </p:cNvPr>
            <p:cNvSpPr txBox="1"/>
            <p:nvPr/>
          </p:nvSpPr>
          <p:spPr>
            <a:xfrm>
              <a:off x="5182650" y="2722866"/>
              <a:ext cx="12685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 dirty="0" smtClean="0">
                  <a:solidFill>
                    <a:srgbClr val="DD4FFF"/>
                  </a:solidFill>
                  <a:latin typeface="Montserrat Light" panose="00000400000000000000" pitchFamily="2" charset="0"/>
                </a:rPr>
                <a:t>APRIL 17</a:t>
              </a:r>
              <a:endParaRPr lang="en-IN" sz="1200" spc="300" dirty="0">
                <a:solidFill>
                  <a:srgbClr val="DD4FFF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914E34F0-1B01-439A-ABB9-533A83731384}"/>
                </a:ext>
              </a:extLst>
            </p:cNvPr>
            <p:cNvSpPr txBox="1"/>
            <p:nvPr/>
          </p:nvSpPr>
          <p:spPr>
            <a:xfrm>
              <a:off x="5147138" y="3483593"/>
              <a:ext cx="16801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Prototype Demonstration</a:t>
              </a:r>
            </a:p>
            <a:p>
              <a:pPr algn="just"/>
              <a:r>
                <a:rPr lang="en-IN" sz="12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Complete </a:t>
              </a:r>
              <a:r>
                <a:rPr lang="en-IN" sz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walkthrough of the project with Raspberry Pi 3 and CSR module from the Web User Interface.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322374" y="1791943"/>
            <a:ext cx="1680109" cy="1803024"/>
            <a:chOff x="7322374" y="1995143"/>
            <a:chExt cx="1680109" cy="1803024"/>
          </a:xfrm>
        </p:grpSpPr>
        <p:pic>
          <p:nvPicPr>
            <p:cNvPr id="36" name="Graphic 22" descr="Run">
              <a:extLst>
                <a:ext uri="{FF2B5EF4-FFF2-40B4-BE49-F238E27FC236}">
                  <a16:creationId xmlns:a16="http://schemas.microsoft.com/office/drawing/2014/main" xmlns="" id="{C1470C89-C779-41A7-A831-239E9D8E3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7391354" y="2301030"/>
              <a:ext cx="396000" cy="3960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05D692AF-E582-417C-BD6F-D316C9698FE7}"/>
                </a:ext>
              </a:extLst>
            </p:cNvPr>
            <p:cNvSpPr txBox="1"/>
            <p:nvPr/>
          </p:nvSpPr>
          <p:spPr>
            <a:xfrm>
              <a:off x="7331252" y="1995143"/>
              <a:ext cx="12685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 dirty="0" smtClean="0">
                  <a:solidFill>
                    <a:srgbClr val="77A4FD"/>
                  </a:solidFill>
                  <a:latin typeface="Montserrat Light" panose="00000400000000000000" pitchFamily="2" charset="0"/>
                </a:rPr>
                <a:t>APRIL 24</a:t>
              </a:r>
              <a:endParaRPr lang="en-IN" sz="1200" spc="300" dirty="0">
                <a:solidFill>
                  <a:srgbClr val="77A4FD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2D669A05-9D77-4CB7-9E88-4D33746B8E7C}"/>
                </a:ext>
              </a:extLst>
            </p:cNvPr>
            <p:cNvSpPr txBox="1"/>
            <p:nvPr/>
          </p:nvSpPr>
          <p:spPr>
            <a:xfrm>
              <a:off x="7322374" y="2782504"/>
              <a:ext cx="16801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Poster Presentation</a:t>
              </a:r>
            </a:p>
            <a:p>
              <a:pPr algn="just"/>
              <a:r>
                <a:rPr lang="en-IN" sz="12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Poster </a:t>
              </a:r>
              <a:r>
                <a:rPr lang="en-IN" sz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presentation which involves complete project documentation in one single page.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488732" y="1231956"/>
            <a:ext cx="1680109" cy="1636114"/>
            <a:chOff x="9488732" y="1282756"/>
            <a:chExt cx="1680109" cy="1636114"/>
          </a:xfrm>
        </p:grpSpPr>
        <p:pic>
          <p:nvPicPr>
            <p:cNvPr id="37" name="Graphic 24" descr="Person with Cane">
              <a:extLst>
                <a:ext uri="{FF2B5EF4-FFF2-40B4-BE49-F238E27FC236}">
                  <a16:creationId xmlns:a16="http://schemas.microsoft.com/office/drawing/2014/main" xmlns="" id="{EFE68C5C-FF65-45F4-90C6-2CE157EED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9580222" y="1589757"/>
              <a:ext cx="396000" cy="3960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3E621A68-03F9-425A-B904-3358F38062AF}"/>
                </a:ext>
              </a:extLst>
            </p:cNvPr>
            <p:cNvSpPr txBox="1"/>
            <p:nvPr/>
          </p:nvSpPr>
          <p:spPr>
            <a:xfrm>
              <a:off x="9524244" y="1282756"/>
              <a:ext cx="12685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spc="300" dirty="0" smtClean="0">
                  <a:solidFill>
                    <a:srgbClr val="49C755"/>
                  </a:solidFill>
                  <a:latin typeface="Montserrat Light" panose="00000400000000000000" pitchFamily="2" charset="0"/>
                </a:rPr>
                <a:t>MAY 04</a:t>
              </a:r>
              <a:endParaRPr lang="en-IN" sz="1200" spc="300" dirty="0">
                <a:solidFill>
                  <a:srgbClr val="49C755"/>
                </a:solidFill>
                <a:latin typeface="Montserrat Light" panose="00000400000000000000" pitchFamily="2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1E0ABCEF-EC34-4031-B007-0FD33F8D3A40}"/>
                </a:ext>
              </a:extLst>
            </p:cNvPr>
            <p:cNvSpPr txBox="1"/>
            <p:nvPr/>
          </p:nvSpPr>
          <p:spPr>
            <a:xfrm>
              <a:off x="9488732" y="2087873"/>
              <a:ext cx="16801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IN" sz="1200" b="1" dirty="0">
                  <a:solidFill>
                    <a:schemeClr val="bg1"/>
                  </a:solidFill>
                  <a:latin typeface="Agency FB" panose="020B0503020202020204" pitchFamily="34" charset="0"/>
                </a:rPr>
                <a:t>Final Demonstration</a:t>
              </a:r>
            </a:p>
            <a:p>
              <a:pPr algn="just"/>
              <a:r>
                <a:rPr lang="en-IN" sz="1200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Final </a:t>
              </a:r>
              <a:r>
                <a:rPr lang="en-IN" sz="1200" dirty="0">
                  <a:solidFill>
                    <a:schemeClr val="bg1"/>
                  </a:solidFill>
                  <a:latin typeface="Agency FB" panose="020B0503020202020204" pitchFamily="34" charset="0"/>
                </a:rPr>
                <a:t>demonstration of the Smart LED Bluetooth Mesh Network.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922272" y="5847840"/>
            <a:ext cx="2332575" cy="1499197"/>
            <a:chOff x="922272" y="5847840"/>
            <a:chExt cx="2332575" cy="149919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A6866627-CC37-480B-B9BF-00D0B0493D1F}"/>
                </a:ext>
              </a:extLst>
            </p:cNvPr>
            <p:cNvSpPr/>
            <p:nvPr/>
          </p:nvSpPr>
          <p:spPr>
            <a:xfrm>
              <a:off x="922274" y="5847840"/>
              <a:ext cx="1548581" cy="206477"/>
            </a:xfrm>
            <a:prstGeom prst="rect">
              <a:avLst/>
            </a:prstGeom>
            <a:gradFill flip="none" rotWithShape="1">
              <a:gsLst>
                <a:gs pos="43000">
                  <a:srgbClr val="FFCC00"/>
                </a:gs>
                <a:gs pos="100000">
                  <a:srgbClr val="FFFF0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Parallelogram 45">
              <a:extLst>
                <a:ext uri="{FF2B5EF4-FFF2-40B4-BE49-F238E27FC236}">
                  <a16:creationId xmlns:a16="http://schemas.microsoft.com/office/drawing/2014/main" xmlns="" id="{B787057F-5A8D-495A-B327-75FFA0375E26}"/>
                </a:ext>
              </a:extLst>
            </p:cNvPr>
            <p:cNvSpPr/>
            <p:nvPr/>
          </p:nvSpPr>
          <p:spPr>
            <a:xfrm flipH="1">
              <a:off x="922272" y="6028482"/>
              <a:ext cx="2332575" cy="1318555"/>
            </a:xfrm>
            <a:prstGeom prst="parallelogram">
              <a:avLst>
                <a:gd name="adj" fmla="val 58895"/>
              </a:avLst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9540248" y="2959611"/>
            <a:ext cx="2332575" cy="1495391"/>
            <a:chOff x="9540248" y="2959611"/>
            <a:chExt cx="2332575" cy="1495391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A9C00C9E-C80E-46C3-A030-96841BCF7452}"/>
                </a:ext>
              </a:extLst>
            </p:cNvPr>
            <p:cNvSpPr/>
            <p:nvPr/>
          </p:nvSpPr>
          <p:spPr>
            <a:xfrm>
              <a:off x="9540248" y="2959611"/>
              <a:ext cx="1548581" cy="206477"/>
            </a:xfrm>
            <a:prstGeom prst="rect">
              <a:avLst/>
            </a:prstGeom>
            <a:gradFill flip="none" rotWithShape="1">
              <a:gsLst>
                <a:gs pos="43000">
                  <a:srgbClr val="008080"/>
                </a:gs>
                <a:gs pos="100000">
                  <a:srgbClr val="339933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xmlns="" id="{E44BA2EB-8754-4CCB-9F29-A43007FCEB37}"/>
                </a:ext>
              </a:extLst>
            </p:cNvPr>
            <p:cNvSpPr/>
            <p:nvPr/>
          </p:nvSpPr>
          <p:spPr>
            <a:xfrm flipH="1">
              <a:off x="9540248" y="3136447"/>
              <a:ext cx="2332575" cy="1318555"/>
            </a:xfrm>
            <a:prstGeom prst="parallelogram">
              <a:avLst>
                <a:gd name="adj" fmla="val 58895"/>
              </a:avLst>
            </a:prstGeom>
            <a:gradFill flip="none" rotWithShape="1">
              <a:gsLst>
                <a:gs pos="0">
                  <a:schemeClr val="tx1">
                    <a:alpha val="6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962092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30925" y="522183"/>
            <a:ext cx="3246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RESPONSIBILITIES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>
            <a:stCxn id="3" idx="3"/>
          </p:cNvCxnSpPr>
          <p:nvPr/>
        </p:nvCxnSpPr>
        <p:spPr>
          <a:xfrm>
            <a:off x="4277360" y="783793"/>
            <a:ext cx="7551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672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41" y="1543009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Web Application Development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40" y="2233889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Mesh Topology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37" y="2963623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Setting up Raspberry Pi 3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41" y="3683037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Programming CSR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36" y="4455832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Server Side Development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41" y="5213424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Report Documentation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36338" y="5959512"/>
            <a:ext cx="44742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Presentations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146800" y="1045403"/>
            <a:ext cx="0" cy="554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793506" y="1543009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Soumya</a:t>
            </a:r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| </a:t>
            </a:r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Nikitha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93506" y="2233889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Mohan | </a:t>
            </a:r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Nikitha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793506" y="2945564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Soumya</a:t>
            </a:r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| </a:t>
            </a:r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Nikitha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93506" y="3664302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Mohan | Pratik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93506" y="4455832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Mohan | Pratik | </a:t>
            </a:r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Soumya</a:t>
            </a:r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| </a:t>
            </a:r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Nikitha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93506" y="5213424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Soumya</a:t>
            </a:r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| Pratik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93506" y="5959512"/>
            <a:ext cx="484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pc="300" dirty="0" err="1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Soumya</a:t>
            </a:r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 | Pratik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8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7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CHALLENGES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11307" y="783793"/>
            <a:ext cx="821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PILLU\Desktop\DevOps-Gears-Te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478" y="1746209"/>
            <a:ext cx="4696233" cy="39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58821" y="154739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</a:rPr>
              <a:t>Displaying dynamic view of mesh network in Web UI.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</a:rPr>
              <a:t>Managing flooding technique to deliver messages efficiently.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</a:rPr>
              <a:t>Developing industrial standards Web UI with node interactions  </a:t>
            </a:r>
            <a:r>
              <a:rPr lang="en-US" sz="2000" dirty="0" smtClean="0">
                <a:solidFill>
                  <a:schemeClr val="bg1"/>
                </a:solidFill>
              </a:rPr>
              <a:t>where the </a:t>
            </a:r>
            <a:r>
              <a:rPr lang="en-US" sz="2000" dirty="0">
                <a:solidFill>
                  <a:schemeClr val="bg1"/>
                </a:solidFill>
              </a:rPr>
              <a:t>nodes acting as  CSR1010 modules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FUTURE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169920" y="783793"/>
            <a:ext cx="86594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821" y="783793"/>
            <a:ext cx="967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C:\Users\PILLU\Desktop\clipmickbin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44" y="2065020"/>
            <a:ext cx="32956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89864" y="1843376"/>
            <a:ext cx="626467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Grouping two or more lights and be able to control them.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Adding motion sensor hardware features and applying them to switch on the lights automatically.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Changing intensity of the light to control power consumption.</a:t>
            </a:r>
            <a:endParaRPr lang="en-US" sz="2000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Adding color changing facilities.</a:t>
            </a:r>
          </a:p>
          <a:p>
            <a:pPr marL="285750" indent="-285750" algn="just">
              <a:lnSpc>
                <a:spcPct val="150000"/>
              </a:lnSpc>
              <a:buBlip>
                <a:blip r:embed="rId3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Scheduling the light to switch on for a particular duration.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8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Users\PILLU\Desktop\bluetooth-mes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50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366002"/>
              </p:ext>
            </p:extLst>
          </p:nvPr>
        </p:nvGraphicFramePr>
        <p:xfrm>
          <a:off x="0" y="10160"/>
          <a:ext cx="12192000" cy="684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96000"/>
                <a:gridCol w="6096000"/>
              </a:tblGrid>
              <a:tr h="3418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  <a:tr h="3429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2105739" y="592460"/>
            <a:ext cx="347856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GAURAV KAMIREDDI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191578" y="592067"/>
            <a:ext cx="347856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SOUMYA PERURI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2115898" y="3941355"/>
            <a:ext cx="347856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MOHAN MURTHY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8191578" y="3941355"/>
            <a:ext cx="347856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NIKITHA NAINI</a:t>
            </a:r>
            <a:endParaRPr lang="en-IN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5738" y="1956109"/>
            <a:ext cx="3478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Inquisitive, energetic computer science specialist skilled in leadership, with a strong foundation in math, logic, and cross-platform coding.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91578" y="1956109"/>
            <a:ext cx="3478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Attentive, straight forward, and enthusiastic learner. Interested in analyzing tasks and getting my hands on some experience.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15898" y="5315207"/>
            <a:ext cx="34582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Good analytical skills and innovative problem-solving ability</a:t>
            </a:r>
            <a:r>
              <a:rPr lang="en-US" sz="1400" dirty="0" smtClean="0">
                <a:solidFill>
                  <a:schemeClr val="bg1"/>
                </a:solidFill>
              </a:rPr>
              <a:t>. Able </a:t>
            </a:r>
            <a:r>
              <a:rPr lang="en-US" sz="1400" dirty="0">
                <a:solidFill>
                  <a:schemeClr val="bg1"/>
                </a:solidFill>
              </a:rPr>
              <a:t>to perform as an amicable team player. Excellent Leadership and programming skills.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91578" y="5130788"/>
            <a:ext cx="3478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bg1"/>
                </a:solidFill>
              </a:rPr>
              <a:t>To build a challenging career with honesty and loyalty by translating my experience, knowledge, skills and abilities into value for an organization.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05739" y="1321587"/>
            <a:ext cx="3478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Technical Lead</a:t>
            </a:r>
            <a:endParaRPr lang="en-IN" sz="1600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91578" y="1198476"/>
            <a:ext cx="3478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Presentation &amp; Website Lead</a:t>
            </a:r>
            <a:endParaRPr lang="en-IN" sz="1600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05738" y="4600008"/>
            <a:ext cx="3478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Project Manager</a:t>
            </a:r>
            <a:endParaRPr lang="en-IN" sz="1600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191580" y="4558424"/>
            <a:ext cx="34785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Technical Report Lead</a:t>
            </a:r>
            <a:endParaRPr lang="en-IN" sz="1600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1026" name="Picture 2" descr="C:\Users\PILLU\Downloads\IMG-6144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9" t="-1107" r="14279" b="1107"/>
          <a:stretch/>
        </p:blipFill>
        <p:spPr bwMode="auto">
          <a:xfrm>
            <a:off x="6217921" y="574536"/>
            <a:ext cx="1585731" cy="205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ILLU\Downloads\fea8f34a-8d40-4f91-b1aa-2551849bde1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1" y="3976687"/>
            <a:ext cx="1608579" cy="196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PILLU\Downloads\IMG-20180425-WA0013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9" y="3967542"/>
            <a:ext cx="1774952" cy="236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Lightroom Edit\IMG_0126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t="16997" r="28094" b="50000"/>
          <a:stretch/>
        </p:blipFill>
        <p:spPr bwMode="auto">
          <a:xfrm>
            <a:off x="125205" y="686965"/>
            <a:ext cx="1737360" cy="212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90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CONCLUSION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11307" y="783793"/>
            <a:ext cx="821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821" y="783793"/>
            <a:ext cx="5758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58820" y="1455735"/>
            <a:ext cx="62400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</a:rPr>
              <a:t>We are successfully able to communicate with the CSR1010 device from the Webserver (Raspberry Pi 3).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</a:rPr>
              <a:t>We successfully designed the Mesh Network for the given nodes.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</a:rPr>
              <a:t>We are able to extend the nodes for the existing network.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</a:rPr>
              <a:t>We have made the Web UI more flexible and user friendly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170" name="Picture 2" descr="C:\Users\PILLU\Desktop\to-win-the-sales-race-stop-thinking-about-winning-dealer-TtfsNt-clipar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920" y="2901651"/>
            <a:ext cx="5593080" cy="395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79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REFERENCES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11307" y="783793"/>
            <a:ext cx="821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58820" y="1587699"/>
            <a:ext cx="1104224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  <a:hlinkClick r:id="rId3"/>
              </a:rPr>
              <a:t>http://eeca2.sogang.ac.kr/publications/international/BLEmesh_A%20Wireless%20Mesh%20Network%20Protocol%20for%20Bluetooth%20Low%20Energy%20Devices.pdf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  <a:hlinkClick r:id="rId4"/>
              </a:rPr>
              <a:t>file:///C:/Users/soumy/Downloads/csr101x-product-brief%20(1).pdf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  <a:hlinkClick r:id="rId5"/>
              </a:rPr>
              <a:t>https://blog.bluetooth.com/introducing-bluetooth-mesh-networking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sz="2000" dirty="0" smtClean="0">
                <a:solidFill>
                  <a:schemeClr val="bg1"/>
                </a:solidFill>
                <a:hlinkClick r:id="rId6"/>
              </a:rPr>
              <a:t>developer.qualcomm.com/hardware/csr101x/qc-ble-starter-development-kit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C:\Users\PILLU\Desktop\177261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328" y="3616325"/>
            <a:ext cx="5799232" cy="359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5829301" y="3079759"/>
            <a:ext cx="4432300" cy="734695"/>
          </a:xfrm>
          <a:prstGeom prst="rect">
            <a:avLst/>
          </a:prstGeom>
          <a:solidFill>
            <a:srgbClr val="3623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PH"/>
          </a:p>
        </p:txBody>
      </p:sp>
      <p:sp>
        <p:nvSpPr>
          <p:cNvPr id="8" name="TextBox 7"/>
          <p:cNvSpPr txBox="1"/>
          <p:nvPr/>
        </p:nvSpPr>
        <p:spPr>
          <a:xfrm>
            <a:off x="5829300" y="3079759"/>
            <a:ext cx="6096000" cy="1313180"/>
          </a:xfrm>
          <a:prstGeom prst="rect">
            <a:avLst/>
          </a:prstGeom>
          <a:noFill/>
        </p:spPr>
        <p:txBody>
          <a:bodyPr wrap="square" lIns="121917" tIns="0" rIns="121917" bIns="0" rtlCol="0">
            <a:spAutoFit/>
          </a:bodyPr>
          <a:lstStyle/>
          <a:p>
            <a:r>
              <a:rPr lang="en-PH" sz="4300" spc="-200" dirty="0">
                <a:solidFill>
                  <a:srgbClr val="FFFF99"/>
                </a:solidFill>
                <a:latin typeface="Gotham Black" pitchFamily="50" charset="0"/>
              </a:rPr>
              <a:t>ANY</a:t>
            </a:r>
          </a:p>
          <a:p>
            <a:r>
              <a:rPr lang="en-PH" sz="4300" spc="-200" dirty="0">
                <a:solidFill>
                  <a:srgbClr val="FFFF99"/>
                </a:solidFill>
                <a:latin typeface="Gotham Black" pitchFamily="50" charset="0"/>
              </a:rPr>
              <a:t>QUESTIONS?</a:t>
            </a:r>
          </a:p>
        </p:txBody>
      </p:sp>
      <p:sp>
        <p:nvSpPr>
          <p:cNvPr id="9" name="Rectangle 8"/>
          <p:cNvSpPr/>
          <p:nvPr/>
        </p:nvSpPr>
        <p:spPr>
          <a:xfrm>
            <a:off x="5829300" y="3079759"/>
            <a:ext cx="6096000" cy="73469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PH"/>
          </a:p>
        </p:txBody>
      </p:sp>
      <p:sp>
        <p:nvSpPr>
          <p:cNvPr id="5" name="TextBox 4"/>
          <p:cNvSpPr txBox="1"/>
          <p:nvPr/>
        </p:nvSpPr>
        <p:spPr>
          <a:xfrm>
            <a:off x="1930400" y="3100706"/>
            <a:ext cx="3860800" cy="656591"/>
          </a:xfrm>
          <a:prstGeom prst="rect">
            <a:avLst/>
          </a:prstGeom>
          <a:noFill/>
        </p:spPr>
        <p:txBody>
          <a:bodyPr wrap="square" lIns="121917" tIns="0" rIns="121917" bIns="0" rtlCol="0">
            <a:spAutoFit/>
          </a:bodyPr>
          <a:lstStyle/>
          <a:p>
            <a:pPr algn="r"/>
            <a:r>
              <a:rPr lang="en-PH" sz="4300" b="1" spc="-200" dirty="0">
                <a:solidFill>
                  <a:srgbClr val="362337"/>
                </a:solidFill>
                <a:latin typeface="Gotham Black" pitchFamily="50" charset="0"/>
              </a:rPr>
              <a:t>SO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105900" y="2860940"/>
            <a:ext cx="3817920" cy="122756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PH"/>
          </a:p>
        </p:txBody>
      </p:sp>
      <p:sp>
        <p:nvSpPr>
          <p:cNvPr id="16" name="Isosceles Triangle 15"/>
          <p:cNvSpPr/>
          <p:nvPr/>
        </p:nvSpPr>
        <p:spPr>
          <a:xfrm>
            <a:off x="0" y="0"/>
            <a:ext cx="19056096" cy="6858000"/>
          </a:xfrm>
          <a:custGeom>
            <a:avLst/>
            <a:gdLst/>
            <a:ahLst/>
            <a:cxnLst/>
            <a:rect l="l" t="t" r="r" b="b"/>
            <a:pathLst>
              <a:path w="14292072" h="5143500">
                <a:moveTo>
                  <a:pt x="0" y="0"/>
                </a:moveTo>
                <a:lnTo>
                  <a:pt x="9144000" y="0"/>
                </a:lnTo>
                <a:lnTo>
                  <a:pt x="14292072" y="514350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PH"/>
          </a:p>
        </p:txBody>
      </p:sp>
      <p:sp>
        <p:nvSpPr>
          <p:cNvPr id="12" name="Isosceles Triangle 15"/>
          <p:cNvSpPr/>
          <p:nvPr/>
        </p:nvSpPr>
        <p:spPr>
          <a:xfrm flipH="1">
            <a:off x="-6864096" y="0"/>
            <a:ext cx="19056096" cy="6858000"/>
          </a:xfrm>
          <a:custGeom>
            <a:avLst/>
            <a:gdLst/>
            <a:ahLst/>
            <a:cxnLst/>
            <a:rect l="l" t="t" r="r" b="b"/>
            <a:pathLst>
              <a:path w="14292072" h="5143500">
                <a:moveTo>
                  <a:pt x="0" y="0"/>
                </a:moveTo>
                <a:lnTo>
                  <a:pt x="9144000" y="0"/>
                </a:lnTo>
                <a:lnTo>
                  <a:pt x="14292072" y="514350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74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1.11022E-16 -0.00092 L 1.11022E-16 -0.096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8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decel="100000" fill="hold" grpId="0" nodeType="click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8" grpId="1"/>
      <p:bldP spid="9" grpId="0" animBg="1"/>
      <p:bldP spid="5" grpId="0"/>
      <p:bldP spid="15" grpId="0" animBg="1"/>
      <p:bldP spid="16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C8D1315-AC59-4153-A5F8-9CD0E087AC39}"/>
              </a:ext>
            </a:extLst>
          </p:cNvPr>
          <p:cNvSpPr txBox="1"/>
          <p:nvPr/>
        </p:nvSpPr>
        <p:spPr>
          <a:xfrm>
            <a:off x="12295096" y="3034338"/>
            <a:ext cx="2707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spc="-200" dirty="0" smtClean="0">
                <a:solidFill>
                  <a:schemeClr val="bg1"/>
                </a:solidFill>
                <a:latin typeface="Gotham Black" pitchFamily="50" charset="0"/>
              </a:rPr>
              <a:t>inspire</a:t>
            </a:r>
            <a:endParaRPr lang="en-PH" sz="4400" b="1" spc="-200" dirty="0">
              <a:solidFill>
                <a:schemeClr val="bg1"/>
              </a:solidFill>
              <a:latin typeface="Gotham Black" pitchFamily="50" charset="0"/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xmlns="" id="{2B9C6598-0BAC-4860-9BC8-52DF9708ADDF}"/>
              </a:ext>
            </a:extLst>
          </p:cNvPr>
          <p:cNvSpPr txBox="1"/>
          <p:nvPr/>
        </p:nvSpPr>
        <p:spPr>
          <a:xfrm>
            <a:off x="12295096" y="3030628"/>
            <a:ext cx="27079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spc="-200" dirty="0" smtClean="0">
                <a:solidFill>
                  <a:schemeClr val="bg1"/>
                </a:solidFill>
                <a:latin typeface="Gotham Black" pitchFamily="50" charset="0"/>
              </a:rPr>
              <a:t>connect</a:t>
            </a:r>
            <a:endParaRPr lang="en-PH" sz="4400" b="1" spc="-200" dirty="0">
              <a:solidFill>
                <a:schemeClr val="bg1"/>
              </a:solidFill>
              <a:latin typeface="Gotham Black" pitchFamily="50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xmlns="" id="{F5B44607-CA71-4108-AF35-33A38B973556}"/>
              </a:ext>
            </a:extLst>
          </p:cNvPr>
          <p:cNvSpPr txBox="1"/>
          <p:nvPr/>
        </p:nvSpPr>
        <p:spPr>
          <a:xfrm>
            <a:off x="11868376" y="3034337"/>
            <a:ext cx="3005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400" b="1" spc="-200" dirty="0" smtClean="0">
                <a:solidFill>
                  <a:schemeClr val="bg1"/>
                </a:solidFill>
                <a:latin typeface="Gotham Black" pitchFamily="50" charset="0"/>
              </a:rPr>
              <a:t>Thank you</a:t>
            </a:r>
            <a:endParaRPr lang="en-PH" sz="4400" b="1" spc="-200" dirty="0">
              <a:solidFill>
                <a:schemeClr val="bg1"/>
              </a:solidFill>
              <a:latin typeface="Gotham Black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B4A974D-E813-4212-861D-91944B46B51E}"/>
              </a:ext>
            </a:extLst>
          </p:cNvPr>
          <p:cNvSpPr/>
          <p:nvPr/>
        </p:nvSpPr>
        <p:spPr>
          <a:xfrm>
            <a:off x="10388598" y="2839054"/>
            <a:ext cx="1803399" cy="1326942"/>
          </a:xfrm>
          <a:prstGeom prst="rect">
            <a:avLst/>
          </a:prstGeom>
          <a:gradFill>
            <a:gsLst>
              <a:gs pos="0">
                <a:srgbClr val="1C232C">
                  <a:alpha val="50000"/>
                </a:srgbClr>
              </a:gs>
              <a:gs pos="0">
                <a:srgbClr val="222A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xmlns="" id="{7E51A3AC-8D30-4581-8DD7-74976CF7D0FD}"/>
              </a:ext>
            </a:extLst>
          </p:cNvPr>
          <p:cNvGrpSpPr/>
          <p:nvPr/>
        </p:nvGrpSpPr>
        <p:grpSpPr>
          <a:xfrm>
            <a:off x="1199929" y="598425"/>
            <a:ext cx="5641271" cy="5641271"/>
            <a:chOff x="659666" y="598425"/>
            <a:chExt cx="5641271" cy="5641271"/>
          </a:xfrm>
          <a:solidFill>
            <a:srgbClr val="E4E4E4"/>
          </a:solidFill>
          <a:effectLst/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xmlns="" id="{991AC262-9716-4414-B895-E4DA7A21C1C5}"/>
                </a:ext>
              </a:extLst>
            </p:cNvPr>
            <p:cNvGrpSpPr/>
            <p:nvPr/>
          </p:nvGrpSpPr>
          <p:grpSpPr>
            <a:xfrm>
              <a:off x="659666" y="598425"/>
              <a:ext cx="5641271" cy="5641271"/>
              <a:chOff x="1224922" y="598425"/>
              <a:chExt cx="5641271" cy="5641271"/>
            </a:xfrm>
            <a:grpFill/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CD6C4E4A-E712-41C4-8BD7-851BC1129879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id="{A0C67887-1461-41D9-97B1-C420F58099E8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="" id="{03350902-52CA-419B-AF1D-F38AE33A093C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40CB4885-4CED-43DB-BF99-9618319762A5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xmlns="" id="{9F41517B-D9B9-468D-B05A-0318386E78EB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xmlns="" id="{0B245ADF-7664-4A2B-85EB-A9DFF9EF4AA3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6FEA8A56-F0FF-40B6-8134-A2EF8497361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59D75FC2-F7E9-4D4D-9FB4-1F8C0E886870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93037B79-FF6A-416A-961E-E40A96A1A97A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xmlns="" id="{F3105D1F-DECC-46E5-BBBD-AC55B0823584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xmlns="" id="{D8E7EBE3-7E40-42E5-A553-6A113BF3D7A6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xmlns="" id="{B1E2DA96-3FD1-4E7E-B063-ED44E46F92E9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xmlns="" id="{86A79BA0-AD14-4601-AF9F-DF4F417D9A89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xmlns="" id="{86BA47FB-A6D8-4B11-9CD1-5CB7A17C1EF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xmlns="" id="{ECC63048-5117-43BE-AF8A-F2E35B24F645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5F384C62-BA2B-4436-9AAE-616937EB76B7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xmlns="" id="{C59778B3-21D4-419E-9CFF-26B8C203CCC3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xmlns="" id="{25B461A0-4C17-4BB7-BAF2-07508B63B6D0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xmlns="" id="{A44B254D-4BA6-4FAE-B78C-48EF9AF181F0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xmlns="" id="{E9C5F3A3-918C-485E-9126-80ED9D437032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xmlns="" id="{F3A59EE9-CB46-4C47-A3D2-7599DFB2040E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xmlns="" id="{7E3ABB18-67C8-4E10-9660-B246F371916B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C8CC82E7-8A36-4941-A18E-FB3C9DFB68B5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xmlns="" id="{3B032F6F-913C-45CB-9277-3D87DD21BA0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xmlns="" id="{2DAB6D9C-DC4E-48FC-9383-17D84B61470E}"/>
                </a:ext>
              </a:extLst>
            </p:cNvPr>
            <p:cNvSpPr/>
            <p:nvPr/>
          </p:nvSpPr>
          <p:spPr>
            <a:xfrm>
              <a:off x="1041620" y="980379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xmlns="" id="{8EF0485B-6316-47CB-BD53-A6B7F147B84F}"/>
              </a:ext>
            </a:extLst>
          </p:cNvPr>
          <p:cNvGrpSpPr/>
          <p:nvPr/>
        </p:nvGrpSpPr>
        <p:grpSpPr>
          <a:xfrm>
            <a:off x="1794908" y="1193405"/>
            <a:ext cx="4451312" cy="4451310"/>
            <a:chOff x="2154470" y="585173"/>
            <a:chExt cx="5641271" cy="5641271"/>
          </a:xfrm>
          <a:solidFill>
            <a:srgbClr val="E4E4E4"/>
          </a:solidFill>
          <a:effectLst/>
        </p:grpSpPr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xmlns="" id="{AC2DE40F-5C83-47EE-83FE-3C4EFFC5AC39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  <a:grpFill/>
          </p:grpSpPr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xmlns="" id="{28D561E5-258A-4123-ACAB-EFF3AF49D376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  <a:grpFill/>
            </p:grpSpPr>
            <p:sp>
              <p:nvSpPr>
                <p:cNvPr id="292" name="Rectangle 80">
                  <a:extLst>
                    <a:ext uri="{FF2B5EF4-FFF2-40B4-BE49-F238E27FC236}">
                      <a16:creationId xmlns:a16="http://schemas.microsoft.com/office/drawing/2014/main" xmlns="" id="{EE683968-58D8-4CDE-8C6E-C776B1A79A12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Rectangle 81">
                  <a:extLst>
                    <a:ext uri="{FF2B5EF4-FFF2-40B4-BE49-F238E27FC236}">
                      <a16:creationId xmlns:a16="http://schemas.microsoft.com/office/drawing/2014/main" xmlns="" id="{E50FF7FD-AF1E-43AC-AF82-54551E787F41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Rectangle 82">
                  <a:extLst>
                    <a:ext uri="{FF2B5EF4-FFF2-40B4-BE49-F238E27FC236}">
                      <a16:creationId xmlns:a16="http://schemas.microsoft.com/office/drawing/2014/main" xmlns="" id="{4103FBED-7F78-4FCE-8A6D-E74A55AE24E7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Rectangle 83">
                  <a:extLst>
                    <a:ext uri="{FF2B5EF4-FFF2-40B4-BE49-F238E27FC236}">
                      <a16:creationId xmlns:a16="http://schemas.microsoft.com/office/drawing/2014/main" xmlns="" id="{8A2A6440-B405-409D-A82A-52AA6AC13E9D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Rectangle 84">
                  <a:extLst>
                    <a:ext uri="{FF2B5EF4-FFF2-40B4-BE49-F238E27FC236}">
                      <a16:creationId xmlns:a16="http://schemas.microsoft.com/office/drawing/2014/main" xmlns="" id="{EC860494-78B1-400C-8BA0-1151E41F455D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7" name="Rectangle 85">
                  <a:extLst>
                    <a:ext uri="{FF2B5EF4-FFF2-40B4-BE49-F238E27FC236}">
                      <a16:creationId xmlns:a16="http://schemas.microsoft.com/office/drawing/2014/main" xmlns="" id="{66434C06-0653-4A24-9BD3-8C8CD6FE85B7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8" name="Rectangle 86">
                  <a:extLst>
                    <a:ext uri="{FF2B5EF4-FFF2-40B4-BE49-F238E27FC236}">
                      <a16:creationId xmlns:a16="http://schemas.microsoft.com/office/drawing/2014/main" xmlns="" id="{39D6C104-41E3-47AA-8FCB-077F34FB1F8A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9" name="Rectangle 87">
                  <a:extLst>
                    <a:ext uri="{FF2B5EF4-FFF2-40B4-BE49-F238E27FC236}">
                      <a16:creationId xmlns:a16="http://schemas.microsoft.com/office/drawing/2014/main" xmlns="" id="{AD8AD4A8-C588-4168-8693-F0E358BEAFA4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0" name="Rectangle 88">
                  <a:extLst>
                    <a:ext uri="{FF2B5EF4-FFF2-40B4-BE49-F238E27FC236}">
                      <a16:creationId xmlns:a16="http://schemas.microsoft.com/office/drawing/2014/main" xmlns="" id="{CD6B9561-4F74-4D55-AE75-4EA034B80A59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1" name="Rectangle 89">
                  <a:extLst>
                    <a:ext uri="{FF2B5EF4-FFF2-40B4-BE49-F238E27FC236}">
                      <a16:creationId xmlns:a16="http://schemas.microsoft.com/office/drawing/2014/main" xmlns="" id="{064E8FDA-845B-42C5-B559-3A742E7FAC71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2" name="Rectangle 90">
                  <a:extLst>
                    <a:ext uri="{FF2B5EF4-FFF2-40B4-BE49-F238E27FC236}">
                      <a16:creationId xmlns:a16="http://schemas.microsoft.com/office/drawing/2014/main" xmlns="" id="{DADAC996-3936-4CDF-A6CB-3CDDC773127C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3" name="Rectangle 91">
                  <a:extLst>
                    <a:ext uri="{FF2B5EF4-FFF2-40B4-BE49-F238E27FC236}">
                      <a16:creationId xmlns:a16="http://schemas.microsoft.com/office/drawing/2014/main" xmlns="" id="{DEB43521-0BEC-4EB1-B13A-94BBAF89C61E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Rectangle 92">
                  <a:extLst>
                    <a:ext uri="{FF2B5EF4-FFF2-40B4-BE49-F238E27FC236}">
                      <a16:creationId xmlns:a16="http://schemas.microsoft.com/office/drawing/2014/main" xmlns="" id="{F3244BEC-CD1E-422E-B30B-24E1261C9368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Rectangle 93">
                  <a:extLst>
                    <a:ext uri="{FF2B5EF4-FFF2-40B4-BE49-F238E27FC236}">
                      <a16:creationId xmlns:a16="http://schemas.microsoft.com/office/drawing/2014/main" xmlns="" id="{12C6BC75-9263-4940-AB54-90D513C072DB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Rectangle 94">
                  <a:extLst>
                    <a:ext uri="{FF2B5EF4-FFF2-40B4-BE49-F238E27FC236}">
                      <a16:creationId xmlns:a16="http://schemas.microsoft.com/office/drawing/2014/main" xmlns="" id="{8C376E36-B160-4324-AC54-B9FBDEADB83F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Rectangle 95">
                  <a:extLst>
                    <a:ext uri="{FF2B5EF4-FFF2-40B4-BE49-F238E27FC236}">
                      <a16:creationId xmlns:a16="http://schemas.microsoft.com/office/drawing/2014/main" xmlns="" id="{B8EAA488-3E51-4C2E-8EAD-462CD3D15D22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Rectangle 96">
                  <a:extLst>
                    <a:ext uri="{FF2B5EF4-FFF2-40B4-BE49-F238E27FC236}">
                      <a16:creationId xmlns:a16="http://schemas.microsoft.com/office/drawing/2014/main" xmlns="" id="{983F5CFD-7937-47E0-BB9B-B8282B28B064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Rectangle 97">
                  <a:extLst>
                    <a:ext uri="{FF2B5EF4-FFF2-40B4-BE49-F238E27FC236}">
                      <a16:creationId xmlns:a16="http://schemas.microsoft.com/office/drawing/2014/main" xmlns="" id="{7A724156-94FD-40B7-935C-3866E9C694CF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Rectangle 98">
                  <a:extLst>
                    <a:ext uri="{FF2B5EF4-FFF2-40B4-BE49-F238E27FC236}">
                      <a16:creationId xmlns:a16="http://schemas.microsoft.com/office/drawing/2014/main" xmlns="" id="{1FDB25A4-A63A-42D8-9C45-E14CEC570E31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Rectangle 99">
                  <a:extLst>
                    <a:ext uri="{FF2B5EF4-FFF2-40B4-BE49-F238E27FC236}">
                      <a16:creationId xmlns:a16="http://schemas.microsoft.com/office/drawing/2014/main" xmlns="" id="{88E075F3-AE03-4D73-AD08-C2F7B816408F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Rectangle 100">
                  <a:extLst>
                    <a:ext uri="{FF2B5EF4-FFF2-40B4-BE49-F238E27FC236}">
                      <a16:creationId xmlns:a16="http://schemas.microsoft.com/office/drawing/2014/main" xmlns="" id="{1C08D680-0C06-4EFA-8E25-721DF825184F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Rectangle 101">
                  <a:extLst>
                    <a:ext uri="{FF2B5EF4-FFF2-40B4-BE49-F238E27FC236}">
                      <a16:creationId xmlns:a16="http://schemas.microsoft.com/office/drawing/2014/main" xmlns="" id="{C57ABF66-C507-4306-9766-DEA076E6FCF2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Rectangle 102">
                  <a:extLst>
                    <a:ext uri="{FF2B5EF4-FFF2-40B4-BE49-F238E27FC236}">
                      <a16:creationId xmlns:a16="http://schemas.microsoft.com/office/drawing/2014/main" xmlns="" id="{B4E2C5E9-5B21-4452-B65A-E396DB498033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Rectangle 103">
                  <a:extLst>
                    <a:ext uri="{FF2B5EF4-FFF2-40B4-BE49-F238E27FC236}">
                      <a16:creationId xmlns:a16="http://schemas.microsoft.com/office/drawing/2014/main" xmlns="" id="{D2960129-B074-40EB-B1A1-1CFAFE6F7C23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xmlns="" id="{0C15E60E-39C6-4684-AE42-9A077E931443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  <a:grpFill/>
            </p:grpSpPr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xmlns="" id="{AF3D4EBF-7670-498B-A909-C78B155648D5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xmlns="" id="{53F081AF-D26A-45A6-8A8A-A2BE1EA111B3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xmlns="" id="{F459A4EE-F7CF-449E-A108-282D2EFCF7DD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xmlns="" id="{6A45962C-B110-441B-9D03-7618358FD5A4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xmlns="" id="{A945B6E0-C3D1-4690-9959-8F4CEFEB91E4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xmlns="" id="{3F5944D1-E7B1-472A-82C7-CFA13ACA7BFB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: Shape 273">
                  <a:extLst>
                    <a:ext uri="{FF2B5EF4-FFF2-40B4-BE49-F238E27FC236}">
                      <a16:creationId xmlns:a16="http://schemas.microsoft.com/office/drawing/2014/main" xmlns="" id="{42E93AAD-2A4B-4E75-A280-48E9BDAF9C6D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xmlns="" id="{EE98365A-48FC-4045-9CA8-5BA32067953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xmlns="" id="{E79F88B1-374E-4EF1-BC60-50916EACADF8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xmlns="" id="{28D11CE6-3BE0-4EC8-BBF8-6048E4D8EEC2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xmlns="" id="{40439566-25CE-4922-88F2-F8B9DD431B1F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xmlns="" id="{EF0DF8C1-70EB-426E-9066-045E7ECADFD8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xmlns="" id="{C35E3E14-E212-4682-938C-EE14FF7B3CEF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: Shape 280">
                  <a:extLst>
                    <a:ext uri="{FF2B5EF4-FFF2-40B4-BE49-F238E27FC236}">
                      <a16:creationId xmlns:a16="http://schemas.microsoft.com/office/drawing/2014/main" xmlns="" id="{A1C9C705-A412-400A-A281-4A4C17650D6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xmlns="" id="{6701850A-64DE-4848-AD54-BDFEB59EED9C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xmlns="" id="{C23D418F-1A20-4A03-9707-90ADD15DE3E9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xmlns="" id="{C9E6D86D-64B3-47E7-BB7C-F30FB7149671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xmlns="" id="{60681EA8-44EB-4BDD-981D-1278ED758716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xmlns="" id="{19DA99E3-0489-4388-8BF9-3F77979A8F69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xmlns="" id="{2F8E4404-382A-45EC-A405-ACE25E93B100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xmlns="" id="{46B6B3E8-BD8D-4CF0-BC62-466E2D0AD17C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xmlns="" id="{C42A47A3-F6C4-42F5-B30D-4FEF894ABC1A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xmlns="" id="{69578DF4-029D-4C0B-AD2F-7DC0CB3573A2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xmlns="" id="{1F0AB1F4-C5C7-4003-BA8A-9F3D243CB8E0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264" name="Circle: Hollow 263">
              <a:extLst>
                <a:ext uri="{FF2B5EF4-FFF2-40B4-BE49-F238E27FC236}">
                  <a16:creationId xmlns:a16="http://schemas.microsoft.com/office/drawing/2014/main" xmlns="" id="{147B0A70-CA52-4A66-BD4A-95983FD682F1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5" name="Circle: Hollow 264">
              <a:extLst>
                <a:ext uri="{FF2B5EF4-FFF2-40B4-BE49-F238E27FC236}">
                  <a16:creationId xmlns:a16="http://schemas.microsoft.com/office/drawing/2014/main" xmlns="" id="{93A84295-0701-4803-A8A4-7CC35A2B54F6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xmlns="" id="{8F75B49E-0147-4EE7-A1FF-864A86918FED}"/>
              </a:ext>
            </a:extLst>
          </p:cNvPr>
          <p:cNvGrpSpPr/>
          <p:nvPr/>
        </p:nvGrpSpPr>
        <p:grpSpPr>
          <a:xfrm>
            <a:off x="2551359" y="1949856"/>
            <a:ext cx="2938410" cy="2938408"/>
            <a:chOff x="2551359" y="1949856"/>
            <a:chExt cx="2938410" cy="2938408"/>
          </a:xfrm>
          <a:solidFill>
            <a:srgbClr val="E4E4E4"/>
          </a:solidFill>
          <a:effectLst/>
        </p:grpSpPr>
        <p:grpSp>
          <p:nvGrpSpPr>
            <p:cNvPr id="317" name="Group 316">
              <a:extLst>
                <a:ext uri="{FF2B5EF4-FFF2-40B4-BE49-F238E27FC236}">
                  <a16:creationId xmlns:a16="http://schemas.microsoft.com/office/drawing/2014/main" xmlns="" id="{8B6DE93E-EF3B-4CDC-BF62-1E2B7F6DD9F5}"/>
                </a:ext>
              </a:extLst>
            </p:cNvPr>
            <p:cNvGrpSpPr/>
            <p:nvPr/>
          </p:nvGrpSpPr>
          <p:grpSpPr>
            <a:xfrm>
              <a:off x="2551359" y="1949856"/>
              <a:ext cx="2938410" cy="2938408"/>
              <a:chOff x="1224922" y="598425"/>
              <a:chExt cx="5641271" cy="5641271"/>
            </a:xfrm>
            <a:grpFill/>
          </p:grpSpPr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xmlns="" id="{CD29EB79-E417-40C2-A4AB-B44B4A562ACA}"/>
                  </a:ext>
                </a:extLst>
              </p:cNvPr>
              <p:cNvSpPr/>
              <p:nvPr/>
            </p:nvSpPr>
            <p:spPr>
              <a:xfrm rot="2700000">
                <a:off x="3958590" y="598425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xmlns="" id="{049F2F69-5F6D-4715-9C51-A60273C01554}"/>
                  </a:ext>
                </a:extLst>
              </p:cNvPr>
              <p:cNvSpPr/>
              <p:nvPr/>
            </p:nvSpPr>
            <p:spPr>
              <a:xfrm rot="2700000">
                <a:off x="3958590" y="6065762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xmlns="" id="{41EF09A0-2840-490B-A985-774CD66B805D}"/>
                  </a:ext>
                </a:extLst>
              </p:cNvPr>
              <p:cNvSpPr/>
              <p:nvPr/>
            </p:nvSpPr>
            <p:spPr>
              <a:xfrm rot="3600000">
                <a:off x="4666115" y="691572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xmlns="" id="{57EAAFB1-8C37-47B9-AFED-E9DB47367003}"/>
                  </a:ext>
                </a:extLst>
              </p:cNvPr>
              <p:cNvSpPr/>
              <p:nvPr/>
            </p:nvSpPr>
            <p:spPr>
              <a:xfrm rot="3600000">
                <a:off x="3251065" y="5972615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xmlns="" id="{3A25CC5E-E6E8-4A69-A386-9E7A2578FFB0}"/>
                  </a:ext>
                </a:extLst>
              </p:cNvPr>
              <p:cNvSpPr/>
              <p:nvPr/>
            </p:nvSpPr>
            <p:spPr>
              <a:xfrm rot="4500000">
                <a:off x="5325424" y="964667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xmlns="" id="{49BB8E80-4435-4B3E-96DC-6C44E4D17DFA}"/>
                  </a:ext>
                </a:extLst>
              </p:cNvPr>
              <p:cNvSpPr/>
              <p:nvPr/>
            </p:nvSpPr>
            <p:spPr>
              <a:xfrm rot="4500000">
                <a:off x="2591756" y="5699520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xmlns="" id="{A133B53C-D09E-4F52-985B-22A877B729B6}"/>
                  </a:ext>
                </a:extLst>
              </p:cNvPr>
              <p:cNvSpPr/>
              <p:nvPr/>
            </p:nvSpPr>
            <p:spPr>
              <a:xfrm rot="5400000">
                <a:off x="5891586" y="139909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xmlns="" id="{1910E2E4-6AB1-4C35-9EF5-6357DB9531CB}"/>
                  </a:ext>
                </a:extLst>
              </p:cNvPr>
              <p:cNvSpPr/>
              <p:nvPr/>
            </p:nvSpPr>
            <p:spPr>
              <a:xfrm rot="5400000">
                <a:off x="2025594" y="526508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xmlns="" id="{19EEED5D-1466-4943-8E63-7F083FC848E4}"/>
                  </a:ext>
                </a:extLst>
              </p:cNvPr>
              <p:cNvSpPr/>
              <p:nvPr/>
            </p:nvSpPr>
            <p:spPr>
              <a:xfrm rot="6300000">
                <a:off x="6326016" y="196525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xmlns="" id="{D005903D-46E6-4F38-8FB0-A04DDC6C1231}"/>
                  </a:ext>
                </a:extLst>
              </p:cNvPr>
              <p:cNvSpPr/>
              <p:nvPr/>
            </p:nvSpPr>
            <p:spPr>
              <a:xfrm rot="6300000">
                <a:off x="1591164" y="469892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xmlns="" id="{0B6C7D2F-B444-4935-81D5-A881756BA06A}"/>
                  </a:ext>
                </a:extLst>
              </p:cNvPr>
              <p:cNvSpPr/>
              <p:nvPr/>
            </p:nvSpPr>
            <p:spPr>
              <a:xfrm rot="7200000">
                <a:off x="6599111" y="262456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xmlns="" id="{51F1DF29-5F86-4954-B0DC-8E2FCEE76A67}"/>
                  </a:ext>
                </a:extLst>
              </p:cNvPr>
              <p:cNvSpPr/>
              <p:nvPr/>
            </p:nvSpPr>
            <p:spPr>
              <a:xfrm rot="7200000">
                <a:off x="1318069" y="403961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xmlns="" id="{15E95714-FFC2-4B55-BB19-B626775556D1}"/>
                  </a:ext>
                </a:extLst>
              </p:cNvPr>
              <p:cNvSpPr/>
              <p:nvPr/>
            </p:nvSpPr>
            <p:spPr>
              <a:xfrm rot="8100000">
                <a:off x="6692259" y="3332094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xmlns="" id="{657283F3-3D9C-4EBF-98DD-BFAA6F30F728}"/>
                  </a:ext>
                </a:extLst>
              </p:cNvPr>
              <p:cNvSpPr/>
              <p:nvPr/>
            </p:nvSpPr>
            <p:spPr>
              <a:xfrm rot="8100000">
                <a:off x="1224922" y="3332094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xmlns="" id="{8DBC9F9E-3DFF-440E-AC3D-E830A235A041}"/>
                  </a:ext>
                </a:extLst>
              </p:cNvPr>
              <p:cNvSpPr/>
              <p:nvPr/>
            </p:nvSpPr>
            <p:spPr>
              <a:xfrm rot="9000000">
                <a:off x="6599111" y="403961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xmlns="" id="{CD90AC8F-B7F0-4DE0-B4C8-4E695C25029F}"/>
                  </a:ext>
                </a:extLst>
              </p:cNvPr>
              <p:cNvSpPr/>
              <p:nvPr/>
            </p:nvSpPr>
            <p:spPr>
              <a:xfrm rot="9000000">
                <a:off x="1318069" y="262456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xmlns="" id="{2D59AD85-C77E-4D44-9899-64A5136BFE1B}"/>
                  </a:ext>
                </a:extLst>
              </p:cNvPr>
              <p:cNvSpPr/>
              <p:nvPr/>
            </p:nvSpPr>
            <p:spPr>
              <a:xfrm rot="9900000">
                <a:off x="6326016" y="469892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xmlns="" id="{717596C3-0278-4DF6-B84F-03A2F6D2A744}"/>
                  </a:ext>
                </a:extLst>
              </p:cNvPr>
              <p:cNvSpPr/>
              <p:nvPr/>
            </p:nvSpPr>
            <p:spPr>
              <a:xfrm rot="9900000">
                <a:off x="1591164" y="196525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xmlns="" id="{8F8B3281-8081-481D-A63B-63AA6129D952}"/>
                  </a:ext>
                </a:extLst>
              </p:cNvPr>
              <p:cNvSpPr/>
              <p:nvPr/>
            </p:nvSpPr>
            <p:spPr>
              <a:xfrm rot="10800000">
                <a:off x="5891586" y="5265089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xmlns="" id="{9A506D71-9019-4725-9DA6-B214B2912106}"/>
                  </a:ext>
                </a:extLst>
              </p:cNvPr>
              <p:cNvSpPr/>
              <p:nvPr/>
            </p:nvSpPr>
            <p:spPr>
              <a:xfrm rot="10800000">
                <a:off x="2025594" y="1399098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xmlns="" id="{3A32BD10-EE54-4701-8035-5A52F2B0D61D}"/>
                  </a:ext>
                </a:extLst>
              </p:cNvPr>
              <p:cNvSpPr/>
              <p:nvPr/>
            </p:nvSpPr>
            <p:spPr>
              <a:xfrm rot="11700000">
                <a:off x="5325424" y="5699520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xmlns="" id="{D2A4CBC0-8235-4C1D-85F8-0F61140BC793}"/>
                  </a:ext>
                </a:extLst>
              </p:cNvPr>
              <p:cNvSpPr/>
              <p:nvPr/>
            </p:nvSpPr>
            <p:spPr>
              <a:xfrm rot="11700000">
                <a:off x="2591756" y="964667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xmlns="" id="{C3A2912C-2D13-4094-82E8-F2B4C4F9897C}"/>
                  </a:ext>
                </a:extLst>
              </p:cNvPr>
              <p:cNvSpPr/>
              <p:nvPr/>
            </p:nvSpPr>
            <p:spPr>
              <a:xfrm rot="12600000">
                <a:off x="4666115" y="5972615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xmlns="" id="{5490B398-59FC-4FBE-B233-FF9E081A6ADE}"/>
                  </a:ext>
                </a:extLst>
              </p:cNvPr>
              <p:cNvSpPr/>
              <p:nvPr/>
            </p:nvSpPr>
            <p:spPr>
              <a:xfrm rot="12600000">
                <a:off x="3251065" y="691572"/>
                <a:ext cx="173934" cy="17393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8" name="Circle: Hollow 317">
              <a:extLst>
                <a:ext uri="{FF2B5EF4-FFF2-40B4-BE49-F238E27FC236}">
                  <a16:creationId xmlns:a16="http://schemas.microsoft.com/office/drawing/2014/main" xmlns="" id="{5361CFC7-93B8-47BC-9400-BF5F474E3E22}"/>
                </a:ext>
              </a:extLst>
            </p:cNvPr>
            <p:cNvSpPr/>
            <p:nvPr/>
          </p:nvSpPr>
          <p:spPr>
            <a:xfrm>
              <a:off x="2750310" y="2148807"/>
              <a:ext cx="2540507" cy="2540505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xmlns="" id="{6B0A2DD9-D480-49E9-AA36-465330FD36C4}"/>
              </a:ext>
            </a:extLst>
          </p:cNvPr>
          <p:cNvGrpSpPr/>
          <p:nvPr/>
        </p:nvGrpSpPr>
        <p:grpSpPr>
          <a:xfrm>
            <a:off x="2861271" y="2259768"/>
            <a:ext cx="2318586" cy="2318584"/>
            <a:chOff x="2154470" y="585173"/>
            <a:chExt cx="5641271" cy="5641271"/>
          </a:xfrm>
          <a:solidFill>
            <a:srgbClr val="E4E4E4"/>
          </a:solidFill>
          <a:effectLst/>
        </p:grpSpPr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xmlns="" id="{FB0827B9-4C32-4A2B-A4A1-1CB7FF7B3370}"/>
                </a:ext>
              </a:extLst>
            </p:cNvPr>
            <p:cNvGrpSpPr/>
            <p:nvPr/>
          </p:nvGrpSpPr>
          <p:grpSpPr>
            <a:xfrm>
              <a:off x="2154470" y="585173"/>
              <a:ext cx="5641271" cy="5641271"/>
              <a:chOff x="3267320" y="598425"/>
              <a:chExt cx="5641271" cy="5641271"/>
            </a:xfrm>
            <a:grpFill/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xmlns="" id="{28CFCC16-4787-439F-B81E-5A163392EDD4}"/>
                  </a:ext>
                </a:extLst>
              </p:cNvPr>
              <p:cNvGrpSpPr/>
              <p:nvPr/>
            </p:nvGrpSpPr>
            <p:grpSpPr>
              <a:xfrm>
                <a:off x="3267320" y="598425"/>
                <a:ext cx="5641271" cy="5641271"/>
                <a:chOff x="1224922" y="598425"/>
                <a:chExt cx="5641271" cy="5641271"/>
              </a:xfrm>
              <a:grpFill/>
            </p:grpSpPr>
            <p:sp>
              <p:nvSpPr>
                <p:cNvPr id="373" name="Rectangle 80">
                  <a:extLst>
                    <a:ext uri="{FF2B5EF4-FFF2-40B4-BE49-F238E27FC236}">
                      <a16:creationId xmlns:a16="http://schemas.microsoft.com/office/drawing/2014/main" xmlns="" id="{CBD690E4-AE88-4DBD-AB5F-7B36CABA1FA6}"/>
                    </a:ext>
                  </a:extLst>
                </p:cNvPr>
                <p:cNvSpPr/>
                <p:nvPr/>
              </p:nvSpPr>
              <p:spPr>
                <a:xfrm rot="2700000">
                  <a:off x="3958590" y="59842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Rectangle 81">
                  <a:extLst>
                    <a:ext uri="{FF2B5EF4-FFF2-40B4-BE49-F238E27FC236}">
                      <a16:creationId xmlns:a16="http://schemas.microsoft.com/office/drawing/2014/main" xmlns="" id="{CC7E5DAD-6BE6-4172-A2E5-D17991ADBFA8}"/>
                    </a:ext>
                  </a:extLst>
                </p:cNvPr>
                <p:cNvSpPr/>
                <p:nvPr/>
              </p:nvSpPr>
              <p:spPr>
                <a:xfrm rot="2700000">
                  <a:off x="3958590" y="606576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Rectangle 82">
                  <a:extLst>
                    <a:ext uri="{FF2B5EF4-FFF2-40B4-BE49-F238E27FC236}">
                      <a16:creationId xmlns:a16="http://schemas.microsoft.com/office/drawing/2014/main" xmlns="" id="{B485CD5B-B65E-4E53-9357-18BBB9E7A3DA}"/>
                    </a:ext>
                  </a:extLst>
                </p:cNvPr>
                <p:cNvSpPr/>
                <p:nvPr/>
              </p:nvSpPr>
              <p:spPr>
                <a:xfrm rot="3600000">
                  <a:off x="466611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Rectangle 83">
                  <a:extLst>
                    <a:ext uri="{FF2B5EF4-FFF2-40B4-BE49-F238E27FC236}">
                      <a16:creationId xmlns:a16="http://schemas.microsoft.com/office/drawing/2014/main" xmlns="" id="{3A18313A-4421-4148-BA7A-90FE8F059758}"/>
                    </a:ext>
                  </a:extLst>
                </p:cNvPr>
                <p:cNvSpPr/>
                <p:nvPr/>
              </p:nvSpPr>
              <p:spPr>
                <a:xfrm rot="3600000">
                  <a:off x="325106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Rectangle 84">
                  <a:extLst>
                    <a:ext uri="{FF2B5EF4-FFF2-40B4-BE49-F238E27FC236}">
                      <a16:creationId xmlns:a16="http://schemas.microsoft.com/office/drawing/2014/main" xmlns="" id="{2DC1511A-BF68-4E75-A903-C6E476AE1973}"/>
                    </a:ext>
                  </a:extLst>
                </p:cNvPr>
                <p:cNvSpPr/>
                <p:nvPr/>
              </p:nvSpPr>
              <p:spPr>
                <a:xfrm rot="4500000">
                  <a:off x="5325424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Rectangle 85">
                  <a:extLst>
                    <a:ext uri="{FF2B5EF4-FFF2-40B4-BE49-F238E27FC236}">
                      <a16:creationId xmlns:a16="http://schemas.microsoft.com/office/drawing/2014/main" xmlns="" id="{74502575-71BC-4036-AFA3-B8AFA67BD47F}"/>
                    </a:ext>
                  </a:extLst>
                </p:cNvPr>
                <p:cNvSpPr/>
                <p:nvPr/>
              </p:nvSpPr>
              <p:spPr>
                <a:xfrm rot="4500000">
                  <a:off x="2591756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Rectangle 86">
                  <a:extLst>
                    <a:ext uri="{FF2B5EF4-FFF2-40B4-BE49-F238E27FC236}">
                      <a16:creationId xmlns:a16="http://schemas.microsoft.com/office/drawing/2014/main" xmlns="" id="{0D2E1A97-1933-46C9-9FF3-0B0AC48AA4AC}"/>
                    </a:ext>
                  </a:extLst>
                </p:cNvPr>
                <p:cNvSpPr/>
                <p:nvPr/>
              </p:nvSpPr>
              <p:spPr>
                <a:xfrm rot="5400000">
                  <a:off x="5891586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Rectangle 87">
                  <a:extLst>
                    <a:ext uri="{FF2B5EF4-FFF2-40B4-BE49-F238E27FC236}">
                      <a16:creationId xmlns:a16="http://schemas.microsoft.com/office/drawing/2014/main" xmlns="" id="{515EF11A-9281-4117-B15D-C6FEA0D41308}"/>
                    </a:ext>
                  </a:extLst>
                </p:cNvPr>
                <p:cNvSpPr/>
                <p:nvPr/>
              </p:nvSpPr>
              <p:spPr>
                <a:xfrm rot="5400000">
                  <a:off x="2025594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Rectangle 88">
                  <a:extLst>
                    <a:ext uri="{FF2B5EF4-FFF2-40B4-BE49-F238E27FC236}">
                      <a16:creationId xmlns:a16="http://schemas.microsoft.com/office/drawing/2014/main" xmlns="" id="{48935BC6-C802-44F1-93C8-09BF4EAABDEB}"/>
                    </a:ext>
                  </a:extLst>
                </p:cNvPr>
                <p:cNvSpPr/>
                <p:nvPr/>
              </p:nvSpPr>
              <p:spPr>
                <a:xfrm rot="6300000">
                  <a:off x="6326016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Rectangle 89">
                  <a:extLst>
                    <a:ext uri="{FF2B5EF4-FFF2-40B4-BE49-F238E27FC236}">
                      <a16:creationId xmlns:a16="http://schemas.microsoft.com/office/drawing/2014/main" xmlns="" id="{88D62032-8795-465C-8D61-B6DAA7F9FB05}"/>
                    </a:ext>
                  </a:extLst>
                </p:cNvPr>
                <p:cNvSpPr/>
                <p:nvPr/>
              </p:nvSpPr>
              <p:spPr>
                <a:xfrm rot="6300000">
                  <a:off x="1591164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Rectangle 90">
                  <a:extLst>
                    <a:ext uri="{FF2B5EF4-FFF2-40B4-BE49-F238E27FC236}">
                      <a16:creationId xmlns:a16="http://schemas.microsoft.com/office/drawing/2014/main" xmlns="" id="{3DC9683C-3020-41F2-B13A-1223704FE359}"/>
                    </a:ext>
                  </a:extLst>
                </p:cNvPr>
                <p:cNvSpPr/>
                <p:nvPr/>
              </p:nvSpPr>
              <p:spPr>
                <a:xfrm rot="7200000">
                  <a:off x="6599111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Rectangle 91">
                  <a:extLst>
                    <a:ext uri="{FF2B5EF4-FFF2-40B4-BE49-F238E27FC236}">
                      <a16:creationId xmlns:a16="http://schemas.microsoft.com/office/drawing/2014/main" xmlns="" id="{12D3E660-A8B1-4552-8C2D-DB5865191991}"/>
                    </a:ext>
                  </a:extLst>
                </p:cNvPr>
                <p:cNvSpPr/>
                <p:nvPr/>
              </p:nvSpPr>
              <p:spPr>
                <a:xfrm rot="7200000">
                  <a:off x="1318069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5" name="Rectangle 92">
                  <a:extLst>
                    <a:ext uri="{FF2B5EF4-FFF2-40B4-BE49-F238E27FC236}">
                      <a16:creationId xmlns:a16="http://schemas.microsoft.com/office/drawing/2014/main" xmlns="" id="{A6D76923-E193-4DDE-AA62-B4FEE0A5BAB1}"/>
                    </a:ext>
                  </a:extLst>
                </p:cNvPr>
                <p:cNvSpPr/>
                <p:nvPr/>
              </p:nvSpPr>
              <p:spPr>
                <a:xfrm rot="8100000">
                  <a:off x="6692259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6" name="Rectangle 93">
                  <a:extLst>
                    <a:ext uri="{FF2B5EF4-FFF2-40B4-BE49-F238E27FC236}">
                      <a16:creationId xmlns:a16="http://schemas.microsoft.com/office/drawing/2014/main" xmlns="" id="{9E06B0DE-5B61-4E29-BAB9-722C040E5E59}"/>
                    </a:ext>
                  </a:extLst>
                </p:cNvPr>
                <p:cNvSpPr/>
                <p:nvPr/>
              </p:nvSpPr>
              <p:spPr>
                <a:xfrm rot="8100000">
                  <a:off x="1224922" y="3332094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7" name="Rectangle 94">
                  <a:extLst>
                    <a:ext uri="{FF2B5EF4-FFF2-40B4-BE49-F238E27FC236}">
                      <a16:creationId xmlns:a16="http://schemas.microsoft.com/office/drawing/2014/main" xmlns="" id="{3A9DBEDB-DEC7-4B1A-8D7E-464D8D1D8568}"/>
                    </a:ext>
                  </a:extLst>
                </p:cNvPr>
                <p:cNvSpPr/>
                <p:nvPr/>
              </p:nvSpPr>
              <p:spPr>
                <a:xfrm rot="9000000">
                  <a:off x="6599111" y="403961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8" name="Rectangle 95">
                  <a:extLst>
                    <a:ext uri="{FF2B5EF4-FFF2-40B4-BE49-F238E27FC236}">
                      <a16:creationId xmlns:a16="http://schemas.microsoft.com/office/drawing/2014/main" xmlns="" id="{8FDECD82-D8DF-4130-805F-F2AF01A0C353}"/>
                    </a:ext>
                  </a:extLst>
                </p:cNvPr>
                <p:cNvSpPr/>
                <p:nvPr/>
              </p:nvSpPr>
              <p:spPr>
                <a:xfrm rot="9000000">
                  <a:off x="1318069" y="262456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Rectangle 96">
                  <a:extLst>
                    <a:ext uri="{FF2B5EF4-FFF2-40B4-BE49-F238E27FC236}">
                      <a16:creationId xmlns:a16="http://schemas.microsoft.com/office/drawing/2014/main" xmlns="" id="{C23180AB-A7FF-4C82-AA17-FA17F70A5EA0}"/>
                    </a:ext>
                  </a:extLst>
                </p:cNvPr>
                <p:cNvSpPr/>
                <p:nvPr/>
              </p:nvSpPr>
              <p:spPr>
                <a:xfrm rot="9900000">
                  <a:off x="6326016" y="469892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Rectangle 97">
                  <a:extLst>
                    <a:ext uri="{FF2B5EF4-FFF2-40B4-BE49-F238E27FC236}">
                      <a16:creationId xmlns:a16="http://schemas.microsoft.com/office/drawing/2014/main" xmlns="" id="{5A2203B2-3C8F-4F35-A46B-4AD15F37448C}"/>
                    </a:ext>
                  </a:extLst>
                </p:cNvPr>
                <p:cNvSpPr/>
                <p:nvPr/>
              </p:nvSpPr>
              <p:spPr>
                <a:xfrm rot="9900000">
                  <a:off x="1591164" y="196525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Rectangle 98">
                  <a:extLst>
                    <a:ext uri="{FF2B5EF4-FFF2-40B4-BE49-F238E27FC236}">
                      <a16:creationId xmlns:a16="http://schemas.microsoft.com/office/drawing/2014/main" xmlns="" id="{2C006030-8500-407F-A5AD-D7B583A5073B}"/>
                    </a:ext>
                  </a:extLst>
                </p:cNvPr>
                <p:cNvSpPr/>
                <p:nvPr/>
              </p:nvSpPr>
              <p:spPr>
                <a:xfrm rot="10800000">
                  <a:off x="5891586" y="5265089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Rectangle 99">
                  <a:extLst>
                    <a:ext uri="{FF2B5EF4-FFF2-40B4-BE49-F238E27FC236}">
                      <a16:creationId xmlns:a16="http://schemas.microsoft.com/office/drawing/2014/main" xmlns="" id="{BA41CA40-A981-41AF-B2B8-0CE9D672ADF2}"/>
                    </a:ext>
                  </a:extLst>
                </p:cNvPr>
                <p:cNvSpPr/>
                <p:nvPr/>
              </p:nvSpPr>
              <p:spPr>
                <a:xfrm rot="10800000">
                  <a:off x="2025594" y="1399098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Rectangle 100">
                  <a:extLst>
                    <a:ext uri="{FF2B5EF4-FFF2-40B4-BE49-F238E27FC236}">
                      <a16:creationId xmlns:a16="http://schemas.microsoft.com/office/drawing/2014/main" xmlns="" id="{F2DF6981-F11F-4DC1-96A0-269219D41A51}"/>
                    </a:ext>
                  </a:extLst>
                </p:cNvPr>
                <p:cNvSpPr/>
                <p:nvPr/>
              </p:nvSpPr>
              <p:spPr>
                <a:xfrm rot="11700000">
                  <a:off x="5325424" y="5699520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Rectangle 101">
                  <a:extLst>
                    <a:ext uri="{FF2B5EF4-FFF2-40B4-BE49-F238E27FC236}">
                      <a16:creationId xmlns:a16="http://schemas.microsoft.com/office/drawing/2014/main" xmlns="" id="{2070EB8E-C031-472D-B27C-25C0187802E8}"/>
                    </a:ext>
                  </a:extLst>
                </p:cNvPr>
                <p:cNvSpPr/>
                <p:nvPr/>
              </p:nvSpPr>
              <p:spPr>
                <a:xfrm rot="11700000">
                  <a:off x="2591756" y="964667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Rectangle 102">
                  <a:extLst>
                    <a:ext uri="{FF2B5EF4-FFF2-40B4-BE49-F238E27FC236}">
                      <a16:creationId xmlns:a16="http://schemas.microsoft.com/office/drawing/2014/main" xmlns="" id="{D09F619D-98B8-4617-BE92-50F7433B82A6}"/>
                    </a:ext>
                  </a:extLst>
                </p:cNvPr>
                <p:cNvSpPr/>
                <p:nvPr/>
              </p:nvSpPr>
              <p:spPr>
                <a:xfrm rot="12600000">
                  <a:off x="4666115" y="5972615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6" name="Rectangle 103">
                  <a:extLst>
                    <a:ext uri="{FF2B5EF4-FFF2-40B4-BE49-F238E27FC236}">
                      <a16:creationId xmlns:a16="http://schemas.microsoft.com/office/drawing/2014/main" xmlns="" id="{9F778E1D-12E8-4DE7-A216-633B080E33C7}"/>
                    </a:ext>
                  </a:extLst>
                </p:cNvPr>
                <p:cNvSpPr/>
                <p:nvPr/>
              </p:nvSpPr>
              <p:spPr>
                <a:xfrm rot="12600000">
                  <a:off x="3251065" y="691572"/>
                  <a:ext cx="173934" cy="17393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xmlns="" id="{A8E3FEF1-66FB-4D3E-8C91-6C5CC7CD276E}"/>
                  </a:ext>
                </a:extLst>
              </p:cNvPr>
              <p:cNvGrpSpPr/>
              <p:nvPr/>
            </p:nvGrpSpPr>
            <p:grpSpPr>
              <a:xfrm>
                <a:off x="3328637" y="659745"/>
                <a:ext cx="5518640" cy="5518638"/>
                <a:chOff x="3477279" y="808386"/>
                <a:chExt cx="5221355" cy="5221355"/>
              </a:xfrm>
              <a:grpFill/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xmlns="" id="{F3398C0F-5202-4306-BF68-3DE3910C5DD8}"/>
                    </a:ext>
                  </a:extLst>
                </p:cNvPr>
                <p:cNvSpPr/>
                <p:nvPr/>
              </p:nvSpPr>
              <p:spPr>
                <a:xfrm>
                  <a:off x="6065098" y="808386"/>
                  <a:ext cx="45718" cy="353859"/>
                </a:xfrm>
                <a:custGeom>
                  <a:avLst/>
                  <a:gdLst>
                    <a:gd name="connsiteX0" fmla="*/ 0 w 45718"/>
                    <a:gd name="connsiteY0" fmla="*/ 0 h 353859"/>
                    <a:gd name="connsiteX1" fmla="*/ 45718 w 45718"/>
                    <a:gd name="connsiteY1" fmla="*/ 0 h 353859"/>
                    <a:gd name="connsiteX2" fmla="*/ 45718 w 45718"/>
                    <a:gd name="connsiteY2" fmla="*/ 353576 h 353859"/>
                    <a:gd name="connsiteX3" fmla="*/ 25658 w 45718"/>
                    <a:gd name="connsiteY3" fmla="*/ 352563 h 353859"/>
                    <a:gd name="connsiteX4" fmla="*/ 0 w 45718"/>
                    <a:gd name="connsiteY4" fmla="*/ 353859 h 353859"/>
                    <a:gd name="connsiteX5" fmla="*/ 0 w 45718"/>
                    <a:gd name="connsiteY5" fmla="*/ 0 h 3538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8" h="353859">
                      <a:moveTo>
                        <a:pt x="0" y="0"/>
                      </a:moveTo>
                      <a:lnTo>
                        <a:pt x="45718" y="0"/>
                      </a:lnTo>
                      <a:lnTo>
                        <a:pt x="45718" y="353576"/>
                      </a:lnTo>
                      <a:lnTo>
                        <a:pt x="25658" y="352563"/>
                      </a:lnTo>
                      <a:lnTo>
                        <a:pt x="0" y="35385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xmlns="" id="{04D23447-7355-4631-814C-4CBFDA13E968}"/>
                    </a:ext>
                  </a:extLst>
                </p:cNvPr>
                <p:cNvSpPr/>
                <p:nvPr/>
              </p:nvSpPr>
              <p:spPr>
                <a:xfrm>
                  <a:off x="5390183" y="891424"/>
                  <a:ext cx="136202" cy="354886"/>
                </a:xfrm>
                <a:custGeom>
                  <a:avLst/>
                  <a:gdLst>
                    <a:gd name="connsiteX0" fmla="*/ 44161 w 136202"/>
                    <a:gd name="connsiteY0" fmla="*/ 0 h 354886"/>
                    <a:gd name="connsiteX1" fmla="*/ 136202 w 136202"/>
                    <a:gd name="connsiteY1" fmla="*/ 343500 h 354886"/>
                    <a:gd name="connsiteX2" fmla="*/ 91921 w 136202"/>
                    <a:gd name="connsiteY2" fmla="*/ 354886 h 354886"/>
                    <a:gd name="connsiteX3" fmla="*/ 0 w 136202"/>
                    <a:gd name="connsiteY3" fmla="*/ 11833 h 354886"/>
                    <a:gd name="connsiteX4" fmla="*/ 44161 w 136202"/>
                    <a:gd name="connsiteY4" fmla="*/ 0 h 354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6">
                      <a:moveTo>
                        <a:pt x="44161" y="0"/>
                      </a:moveTo>
                      <a:lnTo>
                        <a:pt x="136202" y="343500"/>
                      </a:lnTo>
                      <a:lnTo>
                        <a:pt x="91921" y="354886"/>
                      </a:lnTo>
                      <a:lnTo>
                        <a:pt x="0" y="11833"/>
                      </a:lnTo>
                      <a:lnTo>
                        <a:pt x="441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xmlns="" id="{FEC22F0E-8185-4AB2-9815-B3D8B8DC08F2}"/>
                    </a:ext>
                  </a:extLst>
                </p:cNvPr>
                <p:cNvSpPr/>
                <p:nvPr/>
              </p:nvSpPr>
              <p:spPr>
                <a:xfrm>
                  <a:off x="6649891" y="891425"/>
                  <a:ext cx="135841" cy="353538"/>
                </a:xfrm>
                <a:custGeom>
                  <a:avLst/>
                  <a:gdLst>
                    <a:gd name="connsiteX0" fmla="*/ 91679 w 135841"/>
                    <a:gd name="connsiteY0" fmla="*/ 0 h 353538"/>
                    <a:gd name="connsiteX1" fmla="*/ 135841 w 135841"/>
                    <a:gd name="connsiteY1" fmla="*/ 11833 h 353538"/>
                    <a:gd name="connsiteX2" fmla="*/ 44281 w 135841"/>
                    <a:gd name="connsiteY2" fmla="*/ 353538 h 353538"/>
                    <a:gd name="connsiteX3" fmla="*/ 0 w 135841"/>
                    <a:gd name="connsiteY3" fmla="*/ 342153 h 353538"/>
                    <a:gd name="connsiteX4" fmla="*/ 91679 w 135841"/>
                    <a:gd name="connsiteY4" fmla="*/ 0 h 3535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1" h="353538">
                      <a:moveTo>
                        <a:pt x="91679" y="0"/>
                      </a:moveTo>
                      <a:lnTo>
                        <a:pt x="135841" y="11833"/>
                      </a:lnTo>
                      <a:lnTo>
                        <a:pt x="44281" y="353538"/>
                      </a:lnTo>
                      <a:lnTo>
                        <a:pt x="0" y="342153"/>
                      </a:lnTo>
                      <a:lnTo>
                        <a:pt x="9167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xmlns="" id="{E8F438B2-0D1E-43B2-9F9E-DC318BA09109}"/>
                    </a:ext>
                  </a:extLst>
                </p:cNvPr>
                <p:cNvSpPr/>
                <p:nvPr/>
              </p:nvSpPr>
              <p:spPr>
                <a:xfrm>
                  <a:off x="4762821" y="1146720"/>
                  <a:ext cx="217217" cy="331395"/>
                </a:xfrm>
                <a:custGeom>
                  <a:avLst/>
                  <a:gdLst>
                    <a:gd name="connsiteX0" fmla="*/ 39595 w 217217"/>
                    <a:gd name="connsiteY0" fmla="*/ 0 h 331395"/>
                    <a:gd name="connsiteX1" fmla="*/ 217217 w 217217"/>
                    <a:gd name="connsiteY1" fmla="*/ 307651 h 331395"/>
                    <a:gd name="connsiteX2" fmla="*/ 178133 w 217217"/>
                    <a:gd name="connsiteY2" fmla="*/ 331395 h 331395"/>
                    <a:gd name="connsiteX3" fmla="*/ 0 w 217217"/>
                    <a:gd name="connsiteY3" fmla="*/ 22860 h 331395"/>
                    <a:gd name="connsiteX4" fmla="*/ 39595 w 217217"/>
                    <a:gd name="connsiteY4" fmla="*/ 0 h 331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5">
                      <a:moveTo>
                        <a:pt x="39595" y="0"/>
                      </a:moveTo>
                      <a:lnTo>
                        <a:pt x="217217" y="307651"/>
                      </a:lnTo>
                      <a:lnTo>
                        <a:pt x="178133" y="331395"/>
                      </a:lnTo>
                      <a:lnTo>
                        <a:pt x="0" y="22860"/>
                      </a:lnTo>
                      <a:lnTo>
                        <a:pt x="3959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xmlns="" id="{65E726E6-02B6-47D9-8650-F7CC4196AD3E}"/>
                    </a:ext>
                  </a:extLst>
                </p:cNvPr>
                <p:cNvSpPr/>
                <p:nvPr/>
              </p:nvSpPr>
              <p:spPr>
                <a:xfrm>
                  <a:off x="7197332" y="1146719"/>
                  <a:ext cx="215761" cy="328876"/>
                </a:xfrm>
                <a:custGeom>
                  <a:avLst/>
                  <a:gdLst>
                    <a:gd name="connsiteX0" fmla="*/ 176169 w 215761"/>
                    <a:gd name="connsiteY0" fmla="*/ 0 h 328876"/>
                    <a:gd name="connsiteX1" fmla="*/ 215761 w 215761"/>
                    <a:gd name="connsiteY1" fmla="*/ 22859 h 328876"/>
                    <a:gd name="connsiteX2" fmla="*/ 39082 w 215761"/>
                    <a:gd name="connsiteY2" fmla="*/ 328876 h 328876"/>
                    <a:gd name="connsiteX3" fmla="*/ 0 w 215761"/>
                    <a:gd name="connsiteY3" fmla="*/ 305133 h 328876"/>
                    <a:gd name="connsiteX4" fmla="*/ 176169 w 215761"/>
                    <a:gd name="connsiteY4" fmla="*/ 0 h 328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1" h="328876">
                      <a:moveTo>
                        <a:pt x="176169" y="0"/>
                      </a:moveTo>
                      <a:lnTo>
                        <a:pt x="215761" y="22859"/>
                      </a:lnTo>
                      <a:lnTo>
                        <a:pt x="39082" y="328876"/>
                      </a:lnTo>
                      <a:lnTo>
                        <a:pt x="0" y="305133"/>
                      </a:lnTo>
                      <a:lnTo>
                        <a:pt x="17616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xmlns="" id="{4A027513-B863-4E3A-98F8-0CAF4EBE055F}"/>
                    </a:ext>
                  </a:extLst>
                </p:cNvPr>
                <p:cNvSpPr/>
                <p:nvPr/>
              </p:nvSpPr>
              <p:spPr>
                <a:xfrm>
                  <a:off x="4225764" y="1556870"/>
                  <a:ext cx="283734" cy="283868"/>
                </a:xfrm>
                <a:custGeom>
                  <a:avLst/>
                  <a:gdLst>
                    <a:gd name="connsiteX0" fmla="*/ 32328 w 283734"/>
                    <a:gd name="connsiteY0" fmla="*/ 0 h 283868"/>
                    <a:gd name="connsiteX1" fmla="*/ 283734 w 283734"/>
                    <a:gd name="connsiteY1" fmla="*/ 251406 h 283868"/>
                    <a:gd name="connsiteX2" fmla="*/ 268266 w 283734"/>
                    <a:gd name="connsiteY2" fmla="*/ 265464 h 283868"/>
                    <a:gd name="connsiteX3" fmla="*/ 251540 w 283734"/>
                    <a:gd name="connsiteY3" fmla="*/ 283868 h 283868"/>
                    <a:gd name="connsiteX4" fmla="*/ 0 w 283734"/>
                    <a:gd name="connsiteY4" fmla="*/ 32328 h 283868"/>
                    <a:gd name="connsiteX5" fmla="*/ 32328 w 283734"/>
                    <a:gd name="connsiteY5" fmla="*/ 0 h 283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4" h="283868">
                      <a:moveTo>
                        <a:pt x="32328" y="0"/>
                      </a:moveTo>
                      <a:lnTo>
                        <a:pt x="283734" y="251406"/>
                      </a:lnTo>
                      <a:lnTo>
                        <a:pt x="268266" y="265464"/>
                      </a:lnTo>
                      <a:lnTo>
                        <a:pt x="251540" y="283868"/>
                      </a:lnTo>
                      <a:lnTo>
                        <a:pt x="0" y="32328"/>
                      </a:lnTo>
                      <a:lnTo>
                        <a:pt x="323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xmlns="" id="{598BA572-D7B8-4F6C-94B4-B30F41C135DE}"/>
                    </a:ext>
                  </a:extLst>
                </p:cNvPr>
                <p:cNvSpPr/>
                <p:nvPr/>
              </p:nvSpPr>
              <p:spPr>
                <a:xfrm>
                  <a:off x="7669082" y="1556870"/>
                  <a:ext cx="281068" cy="280936"/>
                </a:xfrm>
                <a:custGeom>
                  <a:avLst/>
                  <a:gdLst>
                    <a:gd name="connsiteX0" fmla="*/ 248740 w 281068"/>
                    <a:gd name="connsiteY0" fmla="*/ 0 h 280936"/>
                    <a:gd name="connsiteX1" fmla="*/ 281068 w 281068"/>
                    <a:gd name="connsiteY1" fmla="*/ 32329 h 280936"/>
                    <a:gd name="connsiteX2" fmla="*/ 32462 w 281068"/>
                    <a:gd name="connsiteY2" fmla="*/ 280936 h 280936"/>
                    <a:gd name="connsiteX3" fmla="*/ 18400 w 281068"/>
                    <a:gd name="connsiteY3" fmla="*/ 265464 h 280936"/>
                    <a:gd name="connsiteX4" fmla="*/ 0 w 281068"/>
                    <a:gd name="connsiteY4" fmla="*/ 248741 h 280936"/>
                    <a:gd name="connsiteX5" fmla="*/ 248740 w 281068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68" h="280936">
                      <a:moveTo>
                        <a:pt x="248740" y="0"/>
                      </a:moveTo>
                      <a:lnTo>
                        <a:pt x="281068" y="32329"/>
                      </a:lnTo>
                      <a:lnTo>
                        <a:pt x="32462" y="280936"/>
                      </a:lnTo>
                      <a:lnTo>
                        <a:pt x="18400" y="265464"/>
                      </a:lnTo>
                      <a:lnTo>
                        <a:pt x="0" y="248741"/>
                      </a:lnTo>
                      <a:lnTo>
                        <a:pt x="24874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xmlns="" id="{2DC4A1D7-6794-4A06-A118-136963D06A4F}"/>
                    </a:ext>
                  </a:extLst>
                </p:cNvPr>
                <p:cNvSpPr/>
                <p:nvPr/>
              </p:nvSpPr>
              <p:spPr>
                <a:xfrm>
                  <a:off x="3815614" y="2093927"/>
                  <a:ext cx="332209" cy="217687"/>
                </a:xfrm>
                <a:custGeom>
                  <a:avLst/>
                  <a:gdLst>
                    <a:gd name="connsiteX0" fmla="*/ 22860 w 332209"/>
                    <a:gd name="connsiteY0" fmla="*/ 0 h 217687"/>
                    <a:gd name="connsiteX1" fmla="*/ 332209 w 332209"/>
                    <a:gd name="connsiteY1" fmla="*/ 178603 h 217687"/>
                    <a:gd name="connsiteX2" fmla="*/ 308465 w 332209"/>
                    <a:gd name="connsiteY2" fmla="*/ 217687 h 217687"/>
                    <a:gd name="connsiteX3" fmla="*/ 0 w 332209"/>
                    <a:gd name="connsiteY3" fmla="*/ 39594 h 217687"/>
                    <a:gd name="connsiteX4" fmla="*/ 22860 w 332209"/>
                    <a:gd name="connsiteY4" fmla="*/ 0 h 21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09" h="217687">
                      <a:moveTo>
                        <a:pt x="22860" y="0"/>
                      </a:moveTo>
                      <a:lnTo>
                        <a:pt x="332209" y="178603"/>
                      </a:lnTo>
                      <a:lnTo>
                        <a:pt x="308465" y="217687"/>
                      </a:lnTo>
                      <a:lnTo>
                        <a:pt x="0" y="39594"/>
                      </a:lnTo>
                      <a:lnTo>
                        <a:pt x="2286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xmlns="" id="{56D97B37-2BE6-4649-81A4-447306C8F174}"/>
                    </a:ext>
                  </a:extLst>
                </p:cNvPr>
                <p:cNvSpPr/>
                <p:nvPr/>
              </p:nvSpPr>
              <p:spPr>
                <a:xfrm>
                  <a:off x="8032238" y="2093927"/>
                  <a:ext cx="328063" cy="215292"/>
                </a:xfrm>
                <a:custGeom>
                  <a:avLst/>
                  <a:gdLst>
                    <a:gd name="connsiteX0" fmla="*/ 305203 w 328063"/>
                    <a:gd name="connsiteY0" fmla="*/ 0 h 215292"/>
                    <a:gd name="connsiteX1" fmla="*/ 328063 w 328063"/>
                    <a:gd name="connsiteY1" fmla="*/ 39593 h 215292"/>
                    <a:gd name="connsiteX2" fmla="*/ 23743 w 328063"/>
                    <a:gd name="connsiteY2" fmla="*/ 215292 h 215292"/>
                    <a:gd name="connsiteX3" fmla="*/ 0 w 328063"/>
                    <a:gd name="connsiteY3" fmla="*/ 176209 h 215292"/>
                    <a:gd name="connsiteX4" fmla="*/ 305203 w 328063"/>
                    <a:gd name="connsiteY4" fmla="*/ 0 h 2152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3" h="215292">
                      <a:moveTo>
                        <a:pt x="305203" y="0"/>
                      </a:moveTo>
                      <a:lnTo>
                        <a:pt x="328063" y="39593"/>
                      </a:lnTo>
                      <a:lnTo>
                        <a:pt x="23743" y="215292"/>
                      </a:lnTo>
                      <a:lnTo>
                        <a:pt x="0" y="176209"/>
                      </a:lnTo>
                      <a:lnTo>
                        <a:pt x="30520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xmlns="" id="{5D7349F8-6D97-46A3-BB9E-3EF4721F15E4}"/>
                    </a:ext>
                  </a:extLst>
                </p:cNvPr>
                <p:cNvSpPr/>
                <p:nvPr/>
              </p:nvSpPr>
              <p:spPr>
                <a:xfrm>
                  <a:off x="3560320" y="2721289"/>
                  <a:ext cx="356833" cy="136723"/>
                </a:xfrm>
                <a:custGeom>
                  <a:avLst/>
                  <a:gdLst>
                    <a:gd name="connsiteX0" fmla="*/ 11833 w 356833"/>
                    <a:gd name="connsiteY0" fmla="*/ 0 h 136723"/>
                    <a:gd name="connsiteX1" fmla="*/ 356833 w 356833"/>
                    <a:gd name="connsiteY1" fmla="*/ 92443 h 136723"/>
                    <a:gd name="connsiteX2" fmla="*/ 345447 w 356833"/>
                    <a:gd name="connsiteY2" fmla="*/ 136723 h 136723"/>
                    <a:gd name="connsiteX3" fmla="*/ 0 w 356833"/>
                    <a:gd name="connsiteY3" fmla="*/ 44161 h 136723"/>
                    <a:gd name="connsiteX4" fmla="*/ 11833 w 356833"/>
                    <a:gd name="connsiteY4" fmla="*/ 0 h 136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3" h="136723">
                      <a:moveTo>
                        <a:pt x="11833" y="0"/>
                      </a:moveTo>
                      <a:lnTo>
                        <a:pt x="356833" y="92443"/>
                      </a:lnTo>
                      <a:lnTo>
                        <a:pt x="345447" y="136723"/>
                      </a:lnTo>
                      <a:lnTo>
                        <a:pt x="0" y="44161"/>
                      </a:lnTo>
                      <a:lnTo>
                        <a:pt x="1183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xmlns="" id="{023D2CF4-8D04-4CD3-B0C6-32F27EF52B74}"/>
                    </a:ext>
                  </a:extLst>
                </p:cNvPr>
                <p:cNvSpPr/>
                <p:nvPr/>
              </p:nvSpPr>
              <p:spPr>
                <a:xfrm>
                  <a:off x="8264000" y="2721289"/>
                  <a:ext cx="351595" cy="135321"/>
                </a:xfrm>
                <a:custGeom>
                  <a:avLst/>
                  <a:gdLst>
                    <a:gd name="connsiteX0" fmla="*/ 339761 w 351595"/>
                    <a:gd name="connsiteY0" fmla="*/ 0 h 135321"/>
                    <a:gd name="connsiteX1" fmla="*/ 351595 w 351595"/>
                    <a:gd name="connsiteY1" fmla="*/ 44162 h 135321"/>
                    <a:gd name="connsiteX2" fmla="*/ 11386 w 351595"/>
                    <a:gd name="connsiteY2" fmla="*/ 135321 h 135321"/>
                    <a:gd name="connsiteX3" fmla="*/ 0 w 351595"/>
                    <a:gd name="connsiteY3" fmla="*/ 91039 h 135321"/>
                    <a:gd name="connsiteX4" fmla="*/ 339761 w 351595"/>
                    <a:gd name="connsiteY4" fmla="*/ 0 h 13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1">
                      <a:moveTo>
                        <a:pt x="339761" y="0"/>
                      </a:moveTo>
                      <a:lnTo>
                        <a:pt x="351595" y="44162"/>
                      </a:lnTo>
                      <a:lnTo>
                        <a:pt x="11386" y="135321"/>
                      </a:lnTo>
                      <a:lnTo>
                        <a:pt x="0" y="91039"/>
                      </a:lnTo>
                      <a:lnTo>
                        <a:pt x="33976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xmlns="" id="{FFC43EAD-DD84-4932-9F92-6F6D232FB463}"/>
                    </a:ext>
                  </a:extLst>
                </p:cNvPr>
                <p:cNvSpPr/>
                <p:nvPr/>
              </p:nvSpPr>
              <p:spPr>
                <a:xfrm>
                  <a:off x="3477279" y="3396204"/>
                  <a:ext cx="356521" cy="45719"/>
                </a:xfrm>
                <a:custGeom>
                  <a:avLst/>
                  <a:gdLst>
                    <a:gd name="connsiteX0" fmla="*/ 356520 w 356521"/>
                    <a:gd name="connsiteY0" fmla="*/ 0 h 45719"/>
                    <a:gd name="connsiteX1" fmla="*/ 355366 w 356521"/>
                    <a:gd name="connsiteY1" fmla="*/ 22857 h 45719"/>
                    <a:gd name="connsiteX2" fmla="*/ 356521 w 356521"/>
                    <a:gd name="connsiteY2" fmla="*/ 45719 h 45719"/>
                    <a:gd name="connsiteX3" fmla="*/ 1 w 356521"/>
                    <a:gd name="connsiteY3" fmla="*/ 45719 h 45719"/>
                    <a:gd name="connsiteX4" fmla="*/ 0 w 356521"/>
                    <a:gd name="connsiteY4" fmla="*/ 0 h 45719"/>
                    <a:gd name="connsiteX5" fmla="*/ 356520 w 356521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6521" h="45719">
                      <a:moveTo>
                        <a:pt x="356520" y="0"/>
                      </a:moveTo>
                      <a:lnTo>
                        <a:pt x="355366" y="22857"/>
                      </a:lnTo>
                      <a:lnTo>
                        <a:pt x="356521" y="45719"/>
                      </a:lnTo>
                      <a:lnTo>
                        <a:pt x="1" y="45719"/>
                      </a:lnTo>
                      <a:lnTo>
                        <a:pt x="0" y="0"/>
                      </a:lnTo>
                      <a:lnTo>
                        <a:pt x="35652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xmlns="" id="{94B465E1-BA65-460B-8624-B01F33230C27}"/>
                    </a:ext>
                  </a:extLst>
                </p:cNvPr>
                <p:cNvSpPr/>
                <p:nvPr/>
              </p:nvSpPr>
              <p:spPr>
                <a:xfrm>
                  <a:off x="8347714" y="3396204"/>
                  <a:ext cx="350920" cy="45719"/>
                </a:xfrm>
                <a:custGeom>
                  <a:avLst/>
                  <a:gdLst>
                    <a:gd name="connsiteX0" fmla="*/ 0 w 350920"/>
                    <a:gd name="connsiteY0" fmla="*/ 0 h 45719"/>
                    <a:gd name="connsiteX1" fmla="*/ 350920 w 350920"/>
                    <a:gd name="connsiteY1" fmla="*/ 0 h 45719"/>
                    <a:gd name="connsiteX2" fmla="*/ 350920 w 350920"/>
                    <a:gd name="connsiteY2" fmla="*/ 45719 h 45719"/>
                    <a:gd name="connsiteX3" fmla="*/ 0 w 350920"/>
                    <a:gd name="connsiteY3" fmla="*/ 45719 h 45719"/>
                    <a:gd name="connsiteX4" fmla="*/ 1154 w 350920"/>
                    <a:gd name="connsiteY4" fmla="*/ 22857 h 45719"/>
                    <a:gd name="connsiteX5" fmla="*/ 0 w 350920"/>
                    <a:gd name="connsiteY5" fmla="*/ 0 h 45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0920" h="45719">
                      <a:moveTo>
                        <a:pt x="0" y="0"/>
                      </a:moveTo>
                      <a:lnTo>
                        <a:pt x="350920" y="0"/>
                      </a:lnTo>
                      <a:lnTo>
                        <a:pt x="350920" y="45719"/>
                      </a:lnTo>
                      <a:lnTo>
                        <a:pt x="0" y="45719"/>
                      </a:lnTo>
                      <a:lnTo>
                        <a:pt x="1154" y="228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xmlns="" id="{6D4A5C95-F064-4EE6-863C-075152EB61B6}"/>
                    </a:ext>
                  </a:extLst>
                </p:cNvPr>
                <p:cNvSpPr/>
                <p:nvPr/>
              </p:nvSpPr>
              <p:spPr>
                <a:xfrm>
                  <a:off x="3560319" y="3980112"/>
                  <a:ext cx="356835" cy="136724"/>
                </a:xfrm>
                <a:custGeom>
                  <a:avLst/>
                  <a:gdLst>
                    <a:gd name="connsiteX0" fmla="*/ 345449 w 356835"/>
                    <a:gd name="connsiteY0" fmla="*/ 0 h 136724"/>
                    <a:gd name="connsiteX1" fmla="*/ 356835 w 356835"/>
                    <a:gd name="connsiteY1" fmla="*/ 44281 h 136724"/>
                    <a:gd name="connsiteX2" fmla="*/ 11833 w 356835"/>
                    <a:gd name="connsiteY2" fmla="*/ 136724 h 136724"/>
                    <a:gd name="connsiteX3" fmla="*/ 0 w 356835"/>
                    <a:gd name="connsiteY3" fmla="*/ 92563 h 136724"/>
                    <a:gd name="connsiteX4" fmla="*/ 345449 w 356835"/>
                    <a:gd name="connsiteY4" fmla="*/ 0 h 136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6835" h="136724">
                      <a:moveTo>
                        <a:pt x="345449" y="0"/>
                      </a:moveTo>
                      <a:lnTo>
                        <a:pt x="356835" y="44281"/>
                      </a:lnTo>
                      <a:lnTo>
                        <a:pt x="11833" y="136724"/>
                      </a:lnTo>
                      <a:lnTo>
                        <a:pt x="0" y="92563"/>
                      </a:lnTo>
                      <a:lnTo>
                        <a:pt x="34544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xmlns="" id="{AED73AA9-3F2D-4415-8FDC-EB56FA514B3B}"/>
                    </a:ext>
                  </a:extLst>
                </p:cNvPr>
                <p:cNvSpPr/>
                <p:nvPr/>
              </p:nvSpPr>
              <p:spPr>
                <a:xfrm>
                  <a:off x="8264000" y="3981516"/>
                  <a:ext cx="351595" cy="135320"/>
                </a:xfrm>
                <a:custGeom>
                  <a:avLst/>
                  <a:gdLst>
                    <a:gd name="connsiteX0" fmla="*/ 11385 w 351595"/>
                    <a:gd name="connsiteY0" fmla="*/ 0 h 135320"/>
                    <a:gd name="connsiteX1" fmla="*/ 351595 w 351595"/>
                    <a:gd name="connsiteY1" fmla="*/ 91159 h 135320"/>
                    <a:gd name="connsiteX2" fmla="*/ 339762 w 351595"/>
                    <a:gd name="connsiteY2" fmla="*/ 135320 h 135320"/>
                    <a:gd name="connsiteX3" fmla="*/ 0 w 351595"/>
                    <a:gd name="connsiteY3" fmla="*/ 44281 h 135320"/>
                    <a:gd name="connsiteX4" fmla="*/ 11385 w 351595"/>
                    <a:gd name="connsiteY4" fmla="*/ 0 h 13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1595" h="135320">
                      <a:moveTo>
                        <a:pt x="11385" y="0"/>
                      </a:moveTo>
                      <a:lnTo>
                        <a:pt x="351595" y="91159"/>
                      </a:lnTo>
                      <a:lnTo>
                        <a:pt x="339762" y="135320"/>
                      </a:lnTo>
                      <a:lnTo>
                        <a:pt x="0" y="44281"/>
                      </a:lnTo>
                      <a:lnTo>
                        <a:pt x="1138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xmlns="" id="{D9831BD8-580B-42D2-AE95-58458337AE0F}"/>
                    </a:ext>
                  </a:extLst>
                </p:cNvPr>
                <p:cNvSpPr/>
                <p:nvPr/>
              </p:nvSpPr>
              <p:spPr>
                <a:xfrm>
                  <a:off x="3815614" y="4526511"/>
                  <a:ext cx="332211" cy="217688"/>
                </a:xfrm>
                <a:custGeom>
                  <a:avLst/>
                  <a:gdLst>
                    <a:gd name="connsiteX0" fmla="*/ 308467 w 332211"/>
                    <a:gd name="connsiteY0" fmla="*/ 0 h 217688"/>
                    <a:gd name="connsiteX1" fmla="*/ 332211 w 332211"/>
                    <a:gd name="connsiteY1" fmla="*/ 39084 h 217688"/>
                    <a:gd name="connsiteX2" fmla="*/ 22860 w 332211"/>
                    <a:gd name="connsiteY2" fmla="*/ 217688 h 217688"/>
                    <a:gd name="connsiteX3" fmla="*/ 0 w 332211"/>
                    <a:gd name="connsiteY3" fmla="*/ 178093 h 217688"/>
                    <a:gd name="connsiteX4" fmla="*/ 308467 w 332211"/>
                    <a:gd name="connsiteY4" fmla="*/ 0 h 217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2211" h="217688">
                      <a:moveTo>
                        <a:pt x="308467" y="0"/>
                      </a:moveTo>
                      <a:lnTo>
                        <a:pt x="332211" y="39084"/>
                      </a:lnTo>
                      <a:lnTo>
                        <a:pt x="22860" y="217688"/>
                      </a:lnTo>
                      <a:lnTo>
                        <a:pt x="0" y="178093"/>
                      </a:lnTo>
                      <a:lnTo>
                        <a:pt x="308467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xmlns="" id="{55CE90B6-568D-4DC1-A7D8-97A57950A7A4}"/>
                    </a:ext>
                  </a:extLst>
                </p:cNvPr>
                <p:cNvSpPr/>
                <p:nvPr/>
              </p:nvSpPr>
              <p:spPr>
                <a:xfrm>
                  <a:off x="8032234" y="4528904"/>
                  <a:ext cx="328066" cy="215294"/>
                </a:xfrm>
                <a:custGeom>
                  <a:avLst/>
                  <a:gdLst>
                    <a:gd name="connsiteX0" fmla="*/ 23744 w 328066"/>
                    <a:gd name="connsiteY0" fmla="*/ 0 h 215294"/>
                    <a:gd name="connsiteX1" fmla="*/ 328066 w 328066"/>
                    <a:gd name="connsiteY1" fmla="*/ 175700 h 215294"/>
                    <a:gd name="connsiteX2" fmla="*/ 305206 w 328066"/>
                    <a:gd name="connsiteY2" fmla="*/ 215294 h 215294"/>
                    <a:gd name="connsiteX3" fmla="*/ 0 w 328066"/>
                    <a:gd name="connsiteY3" fmla="*/ 39084 h 215294"/>
                    <a:gd name="connsiteX4" fmla="*/ 23744 w 328066"/>
                    <a:gd name="connsiteY4" fmla="*/ 0 h 215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066" h="215294">
                      <a:moveTo>
                        <a:pt x="23744" y="0"/>
                      </a:moveTo>
                      <a:lnTo>
                        <a:pt x="328066" y="175700"/>
                      </a:lnTo>
                      <a:lnTo>
                        <a:pt x="305206" y="215294"/>
                      </a:lnTo>
                      <a:lnTo>
                        <a:pt x="0" y="39084"/>
                      </a:lnTo>
                      <a:lnTo>
                        <a:pt x="2374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xmlns="" id="{25092D40-8F64-4481-BE6C-9B1A5442BAAA}"/>
                    </a:ext>
                  </a:extLst>
                </p:cNvPr>
                <p:cNvSpPr/>
                <p:nvPr/>
              </p:nvSpPr>
              <p:spPr>
                <a:xfrm>
                  <a:off x="4225765" y="4997386"/>
                  <a:ext cx="283736" cy="283869"/>
                </a:xfrm>
                <a:custGeom>
                  <a:avLst/>
                  <a:gdLst>
                    <a:gd name="connsiteX0" fmla="*/ 251541 w 283736"/>
                    <a:gd name="connsiteY0" fmla="*/ 0 h 283869"/>
                    <a:gd name="connsiteX1" fmla="*/ 268265 w 283736"/>
                    <a:gd name="connsiteY1" fmla="*/ 18401 h 283869"/>
                    <a:gd name="connsiteX2" fmla="*/ 283736 w 283736"/>
                    <a:gd name="connsiteY2" fmla="*/ 32462 h 283869"/>
                    <a:gd name="connsiteX3" fmla="*/ 32328 w 283736"/>
                    <a:gd name="connsiteY3" fmla="*/ 283869 h 283869"/>
                    <a:gd name="connsiteX4" fmla="*/ 0 w 283736"/>
                    <a:gd name="connsiteY4" fmla="*/ 251541 h 283869"/>
                    <a:gd name="connsiteX5" fmla="*/ 251541 w 283736"/>
                    <a:gd name="connsiteY5" fmla="*/ 0 h 28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3736" h="283869">
                      <a:moveTo>
                        <a:pt x="251541" y="0"/>
                      </a:moveTo>
                      <a:lnTo>
                        <a:pt x="268265" y="18401"/>
                      </a:lnTo>
                      <a:lnTo>
                        <a:pt x="283736" y="32462"/>
                      </a:lnTo>
                      <a:lnTo>
                        <a:pt x="32328" y="283869"/>
                      </a:lnTo>
                      <a:lnTo>
                        <a:pt x="0" y="251541"/>
                      </a:lnTo>
                      <a:lnTo>
                        <a:pt x="25154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xmlns="" id="{9829E0F5-3057-493E-94E2-537A3B35971D}"/>
                    </a:ext>
                  </a:extLst>
                </p:cNvPr>
                <p:cNvSpPr/>
                <p:nvPr/>
              </p:nvSpPr>
              <p:spPr>
                <a:xfrm>
                  <a:off x="7669079" y="5000318"/>
                  <a:ext cx="281070" cy="280936"/>
                </a:xfrm>
                <a:custGeom>
                  <a:avLst/>
                  <a:gdLst>
                    <a:gd name="connsiteX0" fmla="*/ 32462 w 281070"/>
                    <a:gd name="connsiteY0" fmla="*/ 0 h 280936"/>
                    <a:gd name="connsiteX1" fmla="*/ 281070 w 281070"/>
                    <a:gd name="connsiteY1" fmla="*/ 248608 h 280936"/>
                    <a:gd name="connsiteX2" fmla="*/ 248742 w 281070"/>
                    <a:gd name="connsiteY2" fmla="*/ 280936 h 280936"/>
                    <a:gd name="connsiteX3" fmla="*/ 0 w 281070"/>
                    <a:gd name="connsiteY3" fmla="*/ 32194 h 280936"/>
                    <a:gd name="connsiteX4" fmla="*/ 18403 w 281070"/>
                    <a:gd name="connsiteY4" fmla="*/ 15468 h 280936"/>
                    <a:gd name="connsiteX5" fmla="*/ 32462 w 281070"/>
                    <a:gd name="connsiteY5" fmla="*/ 0 h 280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1070" h="280936">
                      <a:moveTo>
                        <a:pt x="32462" y="0"/>
                      </a:moveTo>
                      <a:lnTo>
                        <a:pt x="281070" y="248608"/>
                      </a:lnTo>
                      <a:lnTo>
                        <a:pt x="248742" y="280936"/>
                      </a:lnTo>
                      <a:lnTo>
                        <a:pt x="0" y="32194"/>
                      </a:lnTo>
                      <a:lnTo>
                        <a:pt x="18403" y="15468"/>
                      </a:lnTo>
                      <a:lnTo>
                        <a:pt x="3246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xmlns="" id="{9C3FDF29-4177-446D-B87C-FA1892F2D9B1}"/>
                    </a:ext>
                  </a:extLst>
                </p:cNvPr>
                <p:cNvSpPr/>
                <p:nvPr/>
              </p:nvSpPr>
              <p:spPr>
                <a:xfrm>
                  <a:off x="4762823" y="5360009"/>
                  <a:ext cx="217217" cy="331397"/>
                </a:xfrm>
                <a:custGeom>
                  <a:avLst/>
                  <a:gdLst>
                    <a:gd name="connsiteX0" fmla="*/ 178134 w 217217"/>
                    <a:gd name="connsiteY0" fmla="*/ 0 h 331397"/>
                    <a:gd name="connsiteX1" fmla="*/ 217217 w 217217"/>
                    <a:gd name="connsiteY1" fmla="*/ 23744 h 331397"/>
                    <a:gd name="connsiteX2" fmla="*/ 39593 w 217217"/>
                    <a:gd name="connsiteY2" fmla="*/ 331397 h 331397"/>
                    <a:gd name="connsiteX3" fmla="*/ 0 w 217217"/>
                    <a:gd name="connsiteY3" fmla="*/ 308537 h 331397"/>
                    <a:gd name="connsiteX4" fmla="*/ 178134 w 217217"/>
                    <a:gd name="connsiteY4" fmla="*/ 0 h 33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7217" h="331397">
                      <a:moveTo>
                        <a:pt x="178134" y="0"/>
                      </a:moveTo>
                      <a:lnTo>
                        <a:pt x="217217" y="23744"/>
                      </a:lnTo>
                      <a:lnTo>
                        <a:pt x="39593" y="331397"/>
                      </a:lnTo>
                      <a:lnTo>
                        <a:pt x="0" y="308537"/>
                      </a:lnTo>
                      <a:lnTo>
                        <a:pt x="17813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xmlns="" id="{80DD1EDF-8C22-4919-B784-81E9756B3831}"/>
                    </a:ext>
                  </a:extLst>
                </p:cNvPr>
                <p:cNvSpPr/>
                <p:nvPr/>
              </p:nvSpPr>
              <p:spPr>
                <a:xfrm>
                  <a:off x="7197328" y="5362526"/>
                  <a:ext cx="215764" cy="328878"/>
                </a:xfrm>
                <a:custGeom>
                  <a:avLst/>
                  <a:gdLst>
                    <a:gd name="connsiteX0" fmla="*/ 39084 w 215764"/>
                    <a:gd name="connsiteY0" fmla="*/ 0 h 328878"/>
                    <a:gd name="connsiteX1" fmla="*/ 215764 w 215764"/>
                    <a:gd name="connsiteY1" fmla="*/ 306019 h 328878"/>
                    <a:gd name="connsiteX2" fmla="*/ 176170 w 215764"/>
                    <a:gd name="connsiteY2" fmla="*/ 328878 h 328878"/>
                    <a:gd name="connsiteX3" fmla="*/ 0 w 215764"/>
                    <a:gd name="connsiteY3" fmla="*/ 23744 h 328878"/>
                    <a:gd name="connsiteX4" fmla="*/ 39084 w 215764"/>
                    <a:gd name="connsiteY4" fmla="*/ 0 h 328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5764" h="328878">
                      <a:moveTo>
                        <a:pt x="39084" y="0"/>
                      </a:moveTo>
                      <a:lnTo>
                        <a:pt x="215764" y="306019"/>
                      </a:lnTo>
                      <a:lnTo>
                        <a:pt x="176170" y="328878"/>
                      </a:lnTo>
                      <a:lnTo>
                        <a:pt x="0" y="23744"/>
                      </a:lnTo>
                      <a:lnTo>
                        <a:pt x="3908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xmlns="" id="{F8A20935-667F-424C-B933-8D38B6714E68}"/>
                    </a:ext>
                  </a:extLst>
                </p:cNvPr>
                <p:cNvSpPr/>
                <p:nvPr/>
              </p:nvSpPr>
              <p:spPr>
                <a:xfrm>
                  <a:off x="5390184" y="5591812"/>
                  <a:ext cx="136202" cy="354889"/>
                </a:xfrm>
                <a:custGeom>
                  <a:avLst/>
                  <a:gdLst>
                    <a:gd name="connsiteX0" fmla="*/ 91922 w 136202"/>
                    <a:gd name="connsiteY0" fmla="*/ 0 h 354889"/>
                    <a:gd name="connsiteX1" fmla="*/ 136202 w 136202"/>
                    <a:gd name="connsiteY1" fmla="*/ 11385 h 354889"/>
                    <a:gd name="connsiteX2" fmla="*/ 44161 w 136202"/>
                    <a:gd name="connsiteY2" fmla="*/ 354889 h 354889"/>
                    <a:gd name="connsiteX3" fmla="*/ 0 w 136202"/>
                    <a:gd name="connsiteY3" fmla="*/ 343056 h 354889"/>
                    <a:gd name="connsiteX4" fmla="*/ 91922 w 136202"/>
                    <a:gd name="connsiteY4" fmla="*/ 0 h 3548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6202" h="354889">
                      <a:moveTo>
                        <a:pt x="91922" y="0"/>
                      </a:moveTo>
                      <a:lnTo>
                        <a:pt x="136202" y="11385"/>
                      </a:lnTo>
                      <a:lnTo>
                        <a:pt x="44161" y="354889"/>
                      </a:lnTo>
                      <a:lnTo>
                        <a:pt x="0" y="343056"/>
                      </a:lnTo>
                      <a:lnTo>
                        <a:pt x="919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xmlns="" id="{58D38FA2-C45C-4BCE-B5CE-B5D73F77382E}"/>
                    </a:ext>
                  </a:extLst>
                </p:cNvPr>
                <p:cNvSpPr/>
                <p:nvPr/>
              </p:nvSpPr>
              <p:spPr>
                <a:xfrm>
                  <a:off x="6649888" y="5593157"/>
                  <a:ext cx="135842" cy="353542"/>
                </a:xfrm>
                <a:custGeom>
                  <a:avLst/>
                  <a:gdLst>
                    <a:gd name="connsiteX0" fmla="*/ 44281 w 135842"/>
                    <a:gd name="connsiteY0" fmla="*/ 0 h 353542"/>
                    <a:gd name="connsiteX1" fmla="*/ 135842 w 135842"/>
                    <a:gd name="connsiteY1" fmla="*/ 341709 h 353542"/>
                    <a:gd name="connsiteX2" fmla="*/ 91681 w 135842"/>
                    <a:gd name="connsiteY2" fmla="*/ 353542 h 353542"/>
                    <a:gd name="connsiteX3" fmla="*/ 0 w 135842"/>
                    <a:gd name="connsiteY3" fmla="*/ 11386 h 353542"/>
                    <a:gd name="connsiteX4" fmla="*/ 44281 w 135842"/>
                    <a:gd name="connsiteY4" fmla="*/ 0 h 353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842" h="353542">
                      <a:moveTo>
                        <a:pt x="44281" y="0"/>
                      </a:moveTo>
                      <a:lnTo>
                        <a:pt x="135842" y="341709"/>
                      </a:lnTo>
                      <a:lnTo>
                        <a:pt x="91681" y="353542"/>
                      </a:lnTo>
                      <a:lnTo>
                        <a:pt x="0" y="11386"/>
                      </a:lnTo>
                      <a:lnTo>
                        <a:pt x="442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xmlns="" id="{37C85F78-F434-4786-9863-C0710AE7AD2E}"/>
                    </a:ext>
                  </a:extLst>
                </p:cNvPr>
                <p:cNvSpPr/>
                <p:nvPr/>
              </p:nvSpPr>
              <p:spPr>
                <a:xfrm>
                  <a:off x="6065099" y="5675878"/>
                  <a:ext cx="45719" cy="353863"/>
                </a:xfrm>
                <a:custGeom>
                  <a:avLst/>
                  <a:gdLst>
                    <a:gd name="connsiteX0" fmla="*/ 0 w 45719"/>
                    <a:gd name="connsiteY0" fmla="*/ 0 h 353863"/>
                    <a:gd name="connsiteX1" fmla="*/ 25658 w 45719"/>
                    <a:gd name="connsiteY1" fmla="*/ 1295 h 353863"/>
                    <a:gd name="connsiteX2" fmla="*/ 45719 w 45719"/>
                    <a:gd name="connsiteY2" fmla="*/ 282 h 353863"/>
                    <a:gd name="connsiteX3" fmla="*/ 45719 w 45719"/>
                    <a:gd name="connsiteY3" fmla="*/ 353863 h 353863"/>
                    <a:gd name="connsiteX4" fmla="*/ 0 w 45719"/>
                    <a:gd name="connsiteY4" fmla="*/ 353863 h 353863"/>
                    <a:gd name="connsiteX5" fmla="*/ 0 w 45719"/>
                    <a:gd name="connsiteY5" fmla="*/ 0 h 353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719" h="353863">
                      <a:moveTo>
                        <a:pt x="0" y="0"/>
                      </a:moveTo>
                      <a:lnTo>
                        <a:pt x="25658" y="1295"/>
                      </a:lnTo>
                      <a:lnTo>
                        <a:pt x="45719" y="282"/>
                      </a:lnTo>
                      <a:lnTo>
                        <a:pt x="45719" y="353863"/>
                      </a:lnTo>
                      <a:lnTo>
                        <a:pt x="0" y="3538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45" name="Circle: Hollow 344">
              <a:extLst>
                <a:ext uri="{FF2B5EF4-FFF2-40B4-BE49-F238E27FC236}">
                  <a16:creationId xmlns:a16="http://schemas.microsoft.com/office/drawing/2014/main" xmlns="" id="{0F7EBE6B-8668-4279-9F91-87D9A02440EB}"/>
                </a:ext>
              </a:extLst>
            </p:cNvPr>
            <p:cNvSpPr/>
            <p:nvPr/>
          </p:nvSpPr>
          <p:spPr>
            <a:xfrm>
              <a:off x="2536424" y="967127"/>
              <a:ext cx="4877362" cy="4877362"/>
            </a:xfrm>
            <a:prstGeom prst="donut">
              <a:avLst>
                <a:gd name="adj" fmla="val 120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6" name="Circle: Hollow 345">
              <a:extLst>
                <a:ext uri="{FF2B5EF4-FFF2-40B4-BE49-F238E27FC236}">
                  <a16:creationId xmlns:a16="http://schemas.microsoft.com/office/drawing/2014/main" xmlns="" id="{341D0121-11B9-467A-B811-15986868094E}"/>
                </a:ext>
              </a:extLst>
            </p:cNvPr>
            <p:cNvSpPr/>
            <p:nvPr/>
          </p:nvSpPr>
          <p:spPr>
            <a:xfrm>
              <a:off x="2215784" y="646487"/>
              <a:ext cx="5518642" cy="5518642"/>
            </a:xfrm>
            <a:prstGeom prst="donut">
              <a:avLst>
                <a:gd name="adj" fmla="val 68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97" name="Group 396">
            <a:extLst>
              <a:ext uri="{FF2B5EF4-FFF2-40B4-BE49-F238E27FC236}">
                <a16:creationId xmlns:a16="http://schemas.microsoft.com/office/drawing/2014/main" xmlns="" id="{060DA7C8-07C3-488A-A28F-73B7FDD68D82}"/>
              </a:ext>
            </a:extLst>
          </p:cNvPr>
          <p:cNvGrpSpPr/>
          <p:nvPr/>
        </p:nvGrpSpPr>
        <p:grpSpPr>
          <a:xfrm>
            <a:off x="3378959" y="2777455"/>
            <a:ext cx="1283210" cy="1283210"/>
            <a:chOff x="1224922" y="598425"/>
            <a:chExt cx="5641271" cy="5641271"/>
          </a:xfrm>
          <a:solidFill>
            <a:srgbClr val="E4E4E4"/>
          </a:solidFill>
          <a:effectLst/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xmlns="" id="{4E6A399C-C269-402B-B2D9-D4F37BABD98B}"/>
                </a:ext>
              </a:extLst>
            </p:cNvPr>
            <p:cNvSpPr/>
            <p:nvPr/>
          </p:nvSpPr>
          <p:spPr>
            <a:xfrm rot="2700000">
              <a:off x="3958590" y="598425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xmlns="" id="{F394055E-FFFA-461E-B09C-6F988D27D8A1}"/>
                </a:ext>
              </a:extLst>
            </p:cNvPr>
            <p:cNvSpPr/>
            <p:nvPr/>
          </p:nvSpPr>
          <p:spPr>
            <a:xfrm rot="2700000">
              <a:off x="3958590" y="6065762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xmlns="" id="{F6979BC9-301F-4E9B-8D86-5565114FD13E}"/>
                </a:ext>
              </a:extLst>
            </p:cNvPr>
            <p:cNvSpPr/>
            <p:nvPr/>
          </p:nvSpPr>
          <p:spPr>
            <a:xfrm rot="3600000">
              <a:off x="4666115" y="691572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xmlns="" id="{0975EB7B-C94A-41CF-AB97-8E96DD8F6AF1}"/>
                </a:ext>
              </a:extLst>
            </p:cNvPr>
            <p:cNvSpPr/>
            <p:nvPr/>
          </p:nvSpPr>
          <p:spPr>
            <a:xfrm rot="3600000">
              <a:off x="3251065" y="5972615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xmlns="" id="{45526FD7-63E2-42CD-B87F-2E81C9EE0E22}"/>
                </a:ext>
              </a:extLst>
            </p:cNvPr>
            <p:cNvSpPr/>
            <p:nvPr/>
          </p:nvSpPr>
          <p:spPr>
            <a:xfrm rot="4500000">
              <a:off x="5325424" y="964667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xmlns="" id="{AB0629A7-4FDB-4CDA-9A37-CADF67404CF3}"/>
                </a:ext>
              </a:extLst>
            </p:cNvPr>
            <p:cNvSpPr/>
            <p:nvPr/>
          </p:nvSpPr>
          <p:spPr>
            <a:xfrm rot="4500000">
              <a:off x="2591756" y="5699520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xmlns="" id="{46774DA7-FE3C-4E0F-A848-F1F28855091E}"/>
                </a:ext>
              </a:extLst>
            </p:cNvPr>
            <p:cNvSpPr/>
            <p:nvPr/>
          </p:nvSpPr>
          <p:spPr>
            <a:xfrm rot="5400000">
              <a:off x="5891586" y="139909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xmlns="" id="{041F119D-0621-4CD9-8D28-AC8CAE1EA97C}"/>
                </a:ext>
              </a:extLst>
            </p:cNvPr>
            <p:cNvSpPr/>
            <p:nvPr/>
          </p:nvSpPr>
          <p:spPr>
            <a:xfrm rot="5400000">
              <a:off x="2025594" y="526508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xmlns="" id="{8A09B88B-7DC0-4272-BF19-89FED5D812B6}"/>
                </a:ext>
              </a:extLst>
            </p:cNvPr>
            <p:cNvSpPr/>
            <p:nvPr/>
          </p:nvSpPr>
          <p:spPr>
            <a:xfrm rot="6300000">
              <a:off x="6326016" y="196525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xmlns="" id="{D30848CD-43B6-4783-8E07-D757DA83564D}"/>
                </a:ext>
              </a:extLst>
            </p:cNvPr>
            <p:cNvSpPr/>
            <p:nvPr/>
          </p:nvSpPr>
          <p:spPr>
            <a:xfrm rot="6300000">
              <a:off x="1591164" y="469892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xmlns="" id="{4FDEABE0-E8EF-464E-9D97-6EFD6FD27386}"/>
                </a:ext>
              </a:extLst>
            </p:cNvPr>
            <p:cNvSpPr/>
            <p:nvPr/>
          </p:nvSpPr>
          <p:spPr>
            <a:xfrm rot="7200000">
              <a:off x="6599111" y="262456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xmlns="" id="{A42E31C3-610D-4CD2-9D17-E423CFACCEAC}"/>
                </a:ext>
              </a:extLst>
            </p:cNvPr>
            <p:cNvSpPr/>
            <p:nvPr/>
          </p:nvSpPr>
          <p:spPr>
            <a:xfrm rot="7200000">
              <a:off x="1318069" y="403961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xmlns="" id="{D64721D4-A549-4501-A1A5-E202CD0BAE51}"/>
                </a:ext>
              </a:extLst>
            </p:cNvPr>
            <p:cNvSpPr/>
            <p:nvPr/>
          </p:nvSpPr>
          <p:spPr>
            <a:xfrm rot="8100000">
              <a:off x="6692259" y="3332094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xmlns="" id="{FEF5B6FA-32BE-4616-BB59-A769A8217D3C}"/>
                </a:ext>
              </a:extLst>
            </p:cNvPr>
            <p:cNvSpPr/>
            <p:nvPr/>
          </p:nvSpPr>
          <p:spPr>
            <a:xfrm rot="8100000">
              <a:off x="1224922" y="3332094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xmlns="" id="{69A7D1F4-13A0-42E6-B37E-14A04EA8D065}"/>
                </a:ext>
              </a:extLst>
            </p:cNvPr>
            <p:cNvSpPr/>
            <p:nvPr/>
          </p:nvSpPr>
          <p:spPr>
            <a:xfrm rot="9000000">
              <a:off x="6599111" y="403961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xmlns="" id="{A28DEDD9-2A79-4143-B985-C5841E0826E9}"/>
                </a:ext>
              </a:extLst>
            </p:cNvPr>
            <p:cNvSpPr/>
            <p:nvPr/>
          </p:nvSpPr>
          <p:spPr>
            <a:xfrm rot="9000000">
              <a:off x="1318069" y="262456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xmlns="" id="{4918041D-9CEA-4C79-BB59-2B8B0BC16D75}"/>
                </a:ext>
              </a:extLst>
            </p:cNvPr>
            <p:cNvSpPr/>
            <p:nvPr/>
          </p:nvSpPr>
          <p:spPr>
            <a:xfrm rot="9900000">
              <a:off x="6326016" y="469892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xmlns="" id="{F60CAEA2-8EA4-4BC4-9B4A-C891A12ED24C}"/>
                </a:ext>
              </a:extLst>
            </p:cNvPr>
            <p:cNvSpPr/>
            <p:nvPr/>
          </p:nvSpPr>
          <p:spPr>
            <a:xfrm rot="9900000">
              <a:off x="1591164" y="196525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xmlns="" id="{64A7454B-2A51-4FFD-9773-C2AF7A3485F8}"/>
                </a:ext>
              </a:extLst>
            </p:cNvPr>
            <p:cNvSpPr/>
            <p:nvPr/>
          </p:nvSpPr>
          <p:spPr>
            <a:xfrm rot="10800000">
              <a:off x="5891586" y="5265089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xmlns="" id="{349DC073-778A-4A7A-8FFF-0CE8A04DFF6E}"/>
                </a:ext>
              </a:extLst>
            </p:cNvPr>
            <p:cNvSpPr/>
            <p:nvPr/>
          </p:nvSpPr>
          <p:spPr>
            <a:xfrm rot="10800000">
              <a:off x="2025594" y="1399098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xmlns="" id="{0CD5DEE1-511D-4502-8255-C2925E94C218}"/>
                </a:ext>
              </a:extLst>
            </p:cNvPr>
            <p:cNvSpPr/>
            <p:nvPr/>
          </p:nvSpPr>
          <p:spPr>
            <a:xfrm rot="11700000">
              <a:off x="5325424" y="5699520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xmlns="" id="{A2C8E6CE-C455-4988-BCD9-39333DD998D7}"/>
                </a:ext>
              </a:extLst>
            </p:cNvPr>
            <p:cNvSpPr/>
            <p:nvPr/>
          </p:nvSpPr>
          <p:spPr>
            <a:xfrm rot="11700000">
              <a:off x="2591756" y="964667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xmlns="" id="{0FB67B44-56E5-455F-B455-88951EA448F3}"/>
                </a:ext>
              </a:extLst>
            </p:cNvPr>
            <p:cNvSpPr/>
            <p:nvPr/>
          </p:nvSpPr>
          <p:spPr>
            <a:xfrm rot="12600000">
              <a:off x="4666115" y="5972615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xmlns="" id="{30C1E9DF-9F03-441E-8401-2A79C4827A39}"/>
                </a:ext>
              </a:extLst>
            </p:cNvPr>
            <p:cNvSpPr/>
            <p:nvPr/>
          </p:nvSpPr>
          <p:spPr>
            <a:xfrm rot="12600000">
              <a:off x="3251065" y="691572"/>
              <a:ext cx="173934" cy="17393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3" name="Oval 422">
            <a:extLst>
              <a:ext uri="{FF2B5EF4-FFF2-40B4-BE49-F238E27FC236}">
                <a16:creationId xmlns:a16="http://schemas.microsoft.com/office/drawing/2014/main" xmlns="" id="{5AF3EE30-9F79-462D-B47C-BB0F01987629}"/>
              </a:ext>
            </a:extLst>
          </p:cNvPr>
          <p:cNvSpPr/>
          <p:nvPr/>
        </p:nvSpPr>
        <p:spPr>
          <a:xfrm>
            <a:off x="3896579" y="3295075"/>
            <a:ext cx="247970" cy="247970"/>
          </a:xfrm>
          <a:prstGeom prst="ellipse">
            <a:avLst/>
          </a:prstGeom>
          <a:solidFill>
            <a:srgbClr val="E4E4E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xmlns="" id="{A16F3319-95A7-447F-A9A0-BE7E5C298DB8}"/>
              </a:ext>
            </a:extLst>
          </p:cNvPr>
          <p:cNvSpPr/>
          <p:nvPr/>
        </p:nvSpPr>
        <p:spPr>
          <a:xfrm>
            <a:off x="-3793490" y="-4229556"/>
            <a:ext cx="15297232" cy="15297232"/>
          </a:xfrm>
          <a:custGeom>
            <a:avLst/>
            <a:gdLst>
              <a:gd name="connsiteX0" fmla="*/ 1919859 w 4865986"/>
              <a:gd name="connsiteY0" fmla="*/ 4783256 h 4865986"/>
              <a:gd name="connsiteX1" fmla="*/ 1948021 w 4865986"/>
              <a:gd name="connsiteY1" fmla="*/ 4790497 h 4865986"/>
              <a:gd name="connsiteX2" fmla="*/ 2186953 w 4865986"/>
              <a:gd name="connsiteY2" fmla="*/ 4826962 h 4865986"/>
              <a:gd name="connsiteX3" fmla="*/ 2320351 w 4865986"/>
              <a:gd name="connsiteY3" fmla="*/ 4833698 h 4865986"/>
              <a:gd name="connsiteX4" fmla="*/ 2320351 w 4865986"/>
              <a:gd name="connsiteY4" fmla="*/ 4865986 h 4865986"/>
              <a:gd name="connsiteX5" fmla="*/ 2183652 w 4865986"/>
              <a:gd name="connsiteY5" fmla="*/ 4859084 h 4865986"/>
              <a:gd name="connsiteX6" fmla="*/ 1941514 w 4865986"/>
              <a:gd name="connsiteY6" fmla="*/ 4822129 h 4865986"/>
              <a:gd name="connsiteX7" fmla="*/ 1911510 w 4865986"/>
              <a:gd name="connsiteY7" fmla="*/ 4814414 h 4865986"/>
              <a:gd name="connsiteX8" fmla="*/ 2946131 w 4865986"/>
              <a:gd name="connsiteY8" fmla="*/ 4783255 h 4865986"/>
              <a:gd name="connsiteX9" fmla="*/ 2954480 w 4865986"/>
              <a:gd name="connsiteY9" fmla="*/ 4814413 h 4865986"/>
              <a:gd name="connsiteX10" fmla="*/ 2924472 w 4865986"/>
              <a:gd name="connsiteY10" fmla="*/ 4822129 h 4865986"/>
              <a:gd name="connsiteX11" fmla="*/ 2682334 w 4865986"/>
              <a:gd name="connsiteY11" fmla="*/ 4859084 h 4865986"/>
              <a:gd name="connsiteX12" fmla="*/ 2545637 w 4865986"/>
              <a:gd name="connsiteY12" fmla="*/ 4865986 h 4865986"/>
              <a:gd name="connsiteX13" fmla="*/ 2545637 w 4865986"/>
              <a:gd name="connsiteY13" fmla="*/ 4833698 h 4865986"/>
              <a:gd name="connsiteX14" fmla="*/ 2679033 w 4865986"/>
              <a:gd name="connsiteY14" fmla="*/ 4826962 h 4865986"/>
              <a:gd name="connsiteX15" fmla="*/ 2917965 w 4865986"/>
              <a:gd name="connsiteY15" fmla="*/ 4790497 h 4865986"/>
              <a:gd name="connsiteX16" fmla="*/ 1329348 w 4865986"/>
              <a:gd name="connsiteY16" fmla="*/ 4569847 h 4865986"/>
              <a:gd name="connsiteX17" fmla="*/ 1496317 w 4865986"/>
              <a:gd name="connsiteY17" fmla="*/ 4650280 h 4865986"/>
              <a:gd name="connsiteX18" fmla="*/ 1702077 w 4865986"/>
              <a:gd name="connsiteY18" fmla="*/ 4725589 h 4865986"/>
              <a:gd name="connsiteX19" fmla="*/ 1693695 w 4865986"/>
              <a:gd name="connsiteY19" fmla="*/ 4756872 h 4865986"/>
              <a:gd name="connsiteX20" fmla="*/ 1483749 w 4865986"/>
              <a:gd name="connsiteY20" fmla="*/ 4680031 h 4865986"/>
              <a:gd name="connsiteX21" fmla="*/ 1313174 w 4865986"/>
              <a:gd name="connsiteY21" fmla="*/ 4597861 h 4865986"/>
              <a:gd name="connsiteX22" fmla="*/ 3536644 w 4865986"/>
              <a:gd name="connsiteY22" fmla="*/ 4569844 h 4865986"/>
              <a:gd name="connsiteX23" fmla="*/ 3552818 w 4865986"/>
              <a:gd name="connsiteY23" fmla="*/ 4597858 h 4865986"/>
              <a:gd name="connsiteX24" fmla="*/ 3382238 w 4865986"/>
              <a:gd name="connsiteY24" fmla="*/ 4680031 h 4865986"/>
              <a:gd name="connsiteX25" fmla="*/ 3172295 w 4865986"/>
              <a:gd name="connsiteY25" fmla="*/ 4756870 h 4865986"/>
              <a:gd name="connsiteX26" fmla="*/ 3163913 w 4865986"/>
              <a:gd name="connsiteY26" fmla="*/ 4725588 h 4865986"/>
              <a:gd name="connsiteX27" fmla="*/ 3369670 w 4865986"/>
              <a:gd name="connsiteY27" fmla="*/ 4650280 h 4865986"/>
              <a:gd name="connsiteX28" fmla="*/ 814868 w 4865986"/>
              <a:gd name="connsiteY28" fmla="*/ 4210416 h 4865986"/>
              <a:gd name="connsiteX29" fmla="*/ 902304 w 4865986"/>
              <a:gd name="connsiteY29" fmla="*/ 4289883 h 4865986"/>
              <a:gd name="connsiteX30" fmla="*/ 1087556 w 4865986"/>
              <a:gd name="connsiteY30" fmla="*/ 4428412 h 4865986"/>
              <a:gd name="connsiteX31" fmla="*/ 1134427 w 4865986"/>
              <a:gd name="connsiteY31" fmla="*/ 4456887 h 4865986"/>
              <a:gd name="connsiteX32" fmla="*/ 1118296 w 4865986"/>
              <a:gd name="connsiteY32" fmla="*/ 4484828 h 4865986"/>
              <a:gd name="connsiteX33" fmla="*/ 1069504 w 4865986"/>
              <a:gd name="connsiteY33" fmla="*/ 4455186 h 4865986"/>
              <a:gd name="connsiteX34" fmla="*/ 881766 w 4865986"/>
              <a:gd name="connsiteY34" fmla="*/ 4314798 h 4865986"/>
              <a:gd name="connsiteX35" fmla="*/ 792037 w 4865986"/>
              <a:gd name="connsiteY35" fmla="*/ 4233247 h 4865986"/>
              <a:gd name="connsiteX36" fmla="*/ 4051123 w 4865986"/>
              <a:gd name="connsiteY36" fmla="*/ 4210412 h 4865986"/>
              <a:gd name="connsiteX37" fmla="*/ 4073954 w 4865986"/>
              <a:gd name="connsiteY37" fmla="*/ 4233243 h 4865986"/>
              <a:gd name="connsiteX38" fmla="*/ 3984220 w 4865986"/>
              <a:gd name="connsiteY38" fmla="*/ 4314798 h 4865986"/>
              <a:gd name="connsiteX39" fmla="*/ 3796483 w 4865986"/>
              <a:gd name="connsiteY39" fmla="*/ 4455186 h 4865986"/>
              <a:gd name="connsiteX40" fmla="*/ 3747695 w 4865986"/>
              <a:gd name="connsiteY40" fmla="*/ 4484825 h 4865986"/>
              <a:gd name="connsiteX41" fmla="*/ 3731564 w 4865986"/>
              <a:gd name="connsiteY41" fmla="*/ 4456884 h 4865986"/>
              <a:gd name="connsiteX42" fmla="*/ 3778430 w 4865986"/>
              <a:gd name="connsiteY42" fmla="*/ 4428412 h 4865986"/>
              <a:gd name="connsiteX43" fmla="*/ 3963682 w 4865986"/>
              <a:gd name="connsiteY43" fmla="*/ 4289883 h 4865986"/>
              <a:gd name="connsiteX44" fmla="*/ 409097 w 4865986"/>
              <a:gd name="connsiteY44" fmla="*/ 3731554 h 4865986"/>
              <a:gd name="connsiteX45" fmla="*/ 437575 w 4865986"/>
              <a:gd name="connsiteY45" fmla="*/ 3778430 h 4865986"/>
              <a:gd name="connsiteX46" fmla="*/ 576104 w 4865986"/>
              <a:gd name="connsiteY46" fmla="*/ 3963683 h 4865986"/>
              <a:gd name="connsiteX47" fmla="*/ 655567 w 4865986"/>
              <a:gd name="connsiteY47" fmla="*/ 4051114 h 4865986"/>
              <a:gd name="connsiteX48" fmla="*/ 632736 w 4865986"/>
              <a:gd name="connsiteY48" fmla="*/ 4073945 h 4865986"/>
              <a:gd name="connsiteX49" fmla="*/ 551189 w 4865986"/>
              <a:gd name="connsiteY49" fmla="*/ 3984221 h 4865986"/>
              <a:gd name="connsiteX50" fmla="*/ 410801 w 4865986"/>
              <a:gd name="connsiteY50" fmla="*/ 3796483 h 4865986"/>
              <a:gd name="connsiteX51" fmla="*/ 381156 w 4865986"/>
              <a:gd name="connsiteY51" fmla="*/ 3747686 h 4865986"/>
              <a:gd name="connsiteX52" fmla="*/ 4456892 w 4865986"/>
              <a:gd name="connsiteY52" fmla="*/ 3731551 h 4865986"/>
              <a:gd name="connsiteX53" fmla="*/ 4484833 w 4865986"/>
              <a:gd name="connsiteY53" fmla="*/ 3747682 h 4865986"/>
              <a:gd name="connsiteX54" fmla="*/ 4455186 w 4865986"/>
              <a:gd name="connsiteY54" fmla="*/ 3796483 h 4865986"/>
              <a:gd name="connsiteX55" fmla="*/ 4314798 w 4865986"/>
              <a:gd name="connsiteY55" fmla="*/ 3984221 h 4865986"/>
              <a:gd name="connsiteX56" fmla="*/ 4233254 w 4865986"/>
              <a:gd name="connsiteY56" fmla="*/ 4073942 h 4865986"/>
              <a:gd name="connsiteX57" fmla="*/ 4210423 w 4865986"/>
              <a:gd name="connsiteY57" fmla="*/ 4051111 h 4865986"/>
              <a:gd name="connsiteX58" fmla="*/ 4289883 w 4865986"/>
              <a:gd name="connsiteY58" fmla="*/ 3963683 h 4865986"/>
              <a:gd name="connsiteX59" fmla="*/ 4428412 w 4865986"/>
              <a:gd name="connsiteY59" fmla="*/ 3778430 h 4865986"/>
              <a:gd name="connsiteX60" fmla="*/ 140395 w 4865986"/>
              <a:gd name="connsiteY60" fmla="*/ 3163903 h 4865986"/>
              <a:gd name="connsiteX61" fmla="*/ 215707 w 4865986"/>
              <a:gd name="connsiteY61" fmla="*/ 3369670 h 4865986"/>
              <a:gd name="connsiteX62" fmla="*/ 296137 w 4865986"/>
              <a:gd name="connsiteY62" fmla="*/ 3536634 h 4865986"/>
              <a:gd name="connsiteX63" fmla="*/ 268124 w 4865986"/>
              <a:gd name="connsiteY63" fmla="*/ 3552807 h 4865986"/>
              <a:gd name="connsiteX64" fmla="*/ 185956 w 4865986"/>
              <a:gd name="connsiteY64" fmla="*/ 3382238 h 4865986"/>
              <a:gd name="connsiteX65" fmla="*/ 109112 w 4865986"/>
              <a:gd name="connsiteY65" fmla="*/ 3172285 h 4865986"/>
              <a:gd name="connsiteX66" fmla="*/ 4725592 w 4865986"/>
              <a:gd name="connsiteY66" fmla="*/ 3163901 h 4865986"/>
              <a:gd name="connsiteX67" fmla="*/ 4756875 w 4865986"/>
              <a:gd name="connsiteY67" fmla="*/ 3172283 h 4865986"/>
              <a:gd name="connsiteX68" fmla="*/ 4680030 w 4865986"/>
              <a:gd name="connsiteY68" fmla="*/ 3382238 h 4865986"/>
              <a:gd name="connsiteX69" fmla="*/ 4597865 w 4865986"/>
              <a:gd name="connsiteY69" fmla="*/ 3552803 h 4865986"/>
              <a:gd name="connsiteX70" fmla="*/ 4569851 w 4865986"/>
              <a:gd name="connsiteY70" fmla="*/ 3536629 h 4865986"/>
              <a:gd name="connsiteX71" fmla="*/ 4650280 w 4865986"/>
              <a:gd name="connsiteY71" fmla="*/ 3369670 h 4865986"/>
              <a:gd name="connsiteX72" fmla="*/ 32288 w 4865986"/>
              <a:gd name="connsiteY72" fmla="*/ 2545628 h 4865986"/>
              <a:gd name="connsiteX73" fmla="*/ 39024 w 4865986"/>
              <a:gd name="connsiteY73" fmla="*/ 2679033 h 4865986"/>
              <a:gd name="connsiteX74" fmla="*/ 75490 w 4865986"/>
              <a:gd name="connsiteY74" fmla="*/ 2917965 h 4865986"/>
              <a:gd name="connsiteX75" fmla="*/ 82729 w 4865986"/>
              <a:gd name="connsiteY75" fmla="*/ 2946121 h 4865986"/>
              <a:gd name="connsiteX76" fmla="*/ 51571 w 4865986"/>
              <a:gd name="connsiteY76" fmla="*/ 2954470 h 4865986"/>
              <a:gd name="connsiteX77" fmla="*/ 43858 w 4865986"/>
              <a:gd name="connsiteY77" fmla="*/ 2924472 h 4865986"/>
              <a:gd name="connsiteX78" fmla="*/ 6903 w 4865986"/>
              <a:gd name="connsiteY78" fmla="*/ 2682334 h 4865986"/>
              <a:gd name="connsiteX79" fmla="*/ 0 w 4865986"/>
              <a:gd name="connsiteY79" fmla="*/ 2545628 h 4865986"/>
              <a:gd name="connsiteX80" fmla="*/ 4865986 w 4865986"/>
              <a:gd name="connsiteY80" fmla="*/ 2545628 h 4865986"/>
              <a:gd name="connsiteX81" fmla="*/ 4859083 w 4865986"/>
              <a:gd name="connsiteY81" fmla="*/ 2682334 h 4865986"/>
              <a:gd name="connsiteX82" fmla="*/ 4822129 w 4865986"/>
              <a:gd name="connsiteY82" fmla="*/ 2924472 h 4865986"/>
              <a:gd name="connsiteX83" fmla="*/ 4814416 w 4865986"/>
              <a:gd name="connsiteY83" fmla="*/ 2954468 h 4865986"/>
              <a:gd name="connsiteX84" fmla="*/ 4783258 w 4865986"/>
              <a:gd name="connsiteY84" fmla="*/ 2946119 h 4865986"/>
              <a:gd name="connsiteX85" fmla="*/ 4790497 w 4865986"/>
              <a:gd name="connsiteY85" fmla="*/ 2917965 h 4865986"/>
              <a:gd name="connsiteX86" fmla="*/ 4826962 w 4865986"/>
              <a:gd name="connsiteY86" fmla="*/ 2679033 h 4865986"/>
              <a:gd name="connsiteX87" fmla="*/ 4833698 w 4865986"/>
              <a:gd name="connsiteY87" fmla="*/ 2545628 h 4865986"/>
              <a:gd name="connsiteX88" fmla="*/ 4814412 w 4865986"/>
              <a:gd name="connsiteY88" fmla="*/ 1911504 h 4865986"/>
              <a:gd name="connsiteX89" fmla="*/ 4822129 w 4865986"/>
              <a:gd name="connsiteY89" fmla="*/ 1941514 h 4865986"/>
              <a:gd name="connsiteX90" fmla="*/ 4859083 w 4865986"/>
              <a:gd name="connsiteY90" fmla="*/ 2183652 h 4865986"/>
              <a:gd name="connsiteX91" fmla="*/ 4865986 w 4865986"/>
              <a:gd name="connsiteY91" fmla="*/ 2320343 h 4865986"/>
              <a:gd name="connsiteX92" fmla="*/ 4833698 w 4865986"/>
              <a:gd name="connsiteY92" fmla="*/ 2320343 h 4865986"/>
              <a:gd name="connsiteX93" fmla="*/ 4826962 w 4865986"/>
              <a:gd name="connsiteY93" fmla="*/ 2186953 h 4865986"/>
              <a:gd name="connsiteX94" fmla="*/ 4790497 w 4865986"/>
              <a:gd name="connsiteY94" fmla="*/ 1948021 h 4865986"/>
              <a:gd name="connsiteX95" fmla="*/ 4783254 w 4865986"/>
              <a:gd name="connsiteY95" fmla="*/ 1919852 h 4865986"/>
              <a:gd name="connsiteX96" fmla="*/ 51575 w 4865986"/>
              <a:gd name="connsiteY96" fmla="*/ 1911501 h 4865986"/>
              <a:gd name="connsiteX97" fmla="*/ 82733 w 4865986"/>
              <a:gd name="connsiteY97" fmla="*/ 1919850 h 4865986"/>
              <a:gd name="connsiteX98" fmla="*/ 75490 w 4865986"/>
              <a:gd name="connsiteY98" fmla="*/ 1948021 h 4865986"/>
              <a:gd name="connsiteX99" fmla="*/ 39024 w 4865986"/>
              <a:gd name="connsiteY99" fmla="*/ 2186953 h 4865986"/>
              <a:gd name="connsiteX100" fmla="*/ 32289 w 4865986"/>
              <a:gd name="connsiteY100" fmla="*/ 2320342 h 4865986"/>
              <a:gd name="connsiteX101" fmla="*/ 1 w 4865986"/>
              <a:gd name="connsiteY101" fmla="*/ 2320342 h 4865986"/>
              <a:gd name="connsiteX102" fmla="*/ 6903 w 4865986"/>
              <a:gd name="connsiteY102" fmla="*/ 2183652 h 4865986"/>
              <a:gd name="connsiteX103" fmla="*/ 43858 w 4865986"/>
              <a:gd name="connsiteY103" fmla="*/ 1941514 h 4865986"/>
              <a:gd name="connsiteX104" fmla="*/ 4597859 w 4865986"/>
              <a:gd name="connsiteY104" fmla="*/ 1313171 h 4865986"/>
              <a:gd name="connsiteX105" fmla="*/ 4680030 w 4865986"/>
              <a:gd name="connsiteY105" fmla="*/ 1483749 h 4865986"/>
              <a:gd name="connsiteX106" fmla="*/ 4756869 w 4865986"/>
              <a:gd name="connsiteY106" fmla="*/ 1693689 h 4865986"/>
              <a:gd name="connsiteX107" fmla="*/ 4725587 w 4865986"/>
              <a:gd name="connsiteY107" fmla="*/ 1702071 h 4865986"/>
              <a:gd name="connsiteX108" fmla="*/ 4650280 w 4865986"/>
              <a:gd name="connsiteY108" fmla="*/ 1496316 h 4865986"/>
              <a:gd name="connsiteX109" fmla="*/ 4569845 w 4865986"/>
              <a:gd name="connsiteY109" fmla="*/ 1329345 h 4865986"/>
              <a:gd name="connsiteX110" fmla="*/ 268129 w 4865986"/>
              <a:gd name="connsiteY110" fmla="*/ 1313167 h 4865986"/>
              <a:gd name="connsiteX111" fmla="*/ 296143 w 4865986"/>
              <a:gd name="connsiteY111" fmla="*/ 1329341 h 4865986"/>
              <a:gd name="connsiteX112" fmla="*/ 215707 w 4865986"/>
              <a:gd name="connsiteY112" fmla="*/ 1496316 h 4865986"/>
              <a:gd name="connsiteX113" fmla="*/ 140400 w 4865986"/>
              <a:gd name="connsiteY113" fmla="*/ 1702069 h 4865986"/>
              <a:gd name="connsiteX114" fmla="*/ 109118 w 4865986"/>
              <a:gd name="connsiteY114" fmla="*/ 1693687 h 4865986"/>
              <a:gd name="connsiteX115" fmla="*/ 185956 w 4865986"/>
              <a:gd name="connsiteY115" fmla="*/ 1483749 h 4865986"/>
              <a:gd name="connsiteX116" fmla="*/ 4233247 w 4865986"/>
              <a:gd name="connsiteY116" fmla="*/ 792037 h 4865986"/>
              <a:gd name="connsiteX117" fmla="*/ 4314798 w 4865986"/>
              <a:gd name="connsiteY117" fmla="*/ 881766 h 4865986"/>
              <a:gd name="connsiteX118" fmla="*/ 4455186 w 4865986"/>
              <a:gd name="connsiteY118" fmla="*/ 1069504 h 4865986"/>
              <a:gd name="connsiteX119" fmla="*/ 4484826 w 4865986"/>
              <a:gd name="connsiteY119" fmla="*/ 1118293 h 4865986"/>
              <a:gd name="connsiteX120" fmla="*/ 4456885 w 4865986"/>
              <a:gd name="connsiteY120" fmla="*/ 1134425 h 4865986"/>
              <a:gd name="connsiteX121" fmla="*/ 4428412 w 4865986"/>
              <a:gd name="connsiteY121" fmla="*/ 1087556 h 4865986"/>
              <a:gd name="connsiteX122" fmla="*/ 4289883 w 4865986"/>
              <a:gd name="connsiteY122" fmla="*/ 902304 h 4865986"/>
              <a:gd name="connsiteX123" fmla="*/ 4210416 w 4865986"/>
              <a:gd name="connsiteY123" fmla="*/ 814868 h 4865986"/>
              <a:gd name="connsiteX124" fmla="*/ 632743 w 4865986"/>
              <a:gd name="connsiteY124" fmla="*/ 792033 h 4865986"/>
              <a:gd name="connsiteX125" fmla="*/ 655574 w 4865986"/>
              <a:gd name="connsiteY125" fmla="*/ 814864 h 4865986"/>
              <a:gd name="connsiteX126" fmla="*/ 576104 w 4865986"/>
              <a:gd name="connsiteY126" fmla="*/ 902304 h 4865986"/>
              <a:gd name="connsiteX127" fmla="*/ 437575 w 4865986"/>
              <a:gd name="connsiteY127" fmla="*/ 1087556 h 4865986"/>
              <a:gd name="connsiteX128" fmla="*/ 409103 w 4865986"/>
              <a:gd name="connsiteY128" fmla="*/ 1134421 h 4865986"/>
              <a:gd name="connsiteX129" fmla="*/ 381163 w 4865986"/>
              <a:gd name="connsiteY129" fmla="*/ 1118290 h 4865986"/>
              <a:gd name="connsiteX130" fmla="*/ 410801 w 4865986"/>
              <a:gd name="connsiteY130" fmla="*/ 1069504 h 4865986"/>
              <a:gd name="connsiteX131" fmla="*/ 551189 w 4865986"/>
              <a:gd name="connsiteY131" fmla="*/ 881766 h 4865986"/>
              <a:gd name="connsiteX132" fmla="*/ 3747689 w 4865986"/>
              <a:gd name="connsiteY132" fmla="*/ 381158 h 4865986"/>
              <a:gd name="connsiteX133" fmla="*/ 3796483 w 4865986"/>
              <a:gd name="connsiteY133" fmla="*/ 410801 h 4865986"/>
              <a:gd name="connsiteX134" fmla="*/ 3984220 w 4865986"/>
              <a:gd name="connsiteY134" fmla="*/ 551188 h 4865986"/>
              <a:gd name="connsiteX135" fmla="*/ 4073946 w 4865986"/>
              <a:gd name="connsiteY135" fmla="*/ 632736 h 4865986"/>
              <a:gd name="connsiteX136" fmla="*/ 4051115 w 4865986"/>
              <a:gd name="connsiteY136" fmla="*/ 655567 h 4865986"/>
              <a:gd name="connsiteX137" fmla="*/ 3963682 w 4865986"/>
              <a:gd name="connsiteY137" fmla="*/ 576103 h 4865986"/>
              <a:gd name="connsiteX138" fmla="*/ 3778430 w 4865986"/>
              <a:gd name="connsiteY138" fmla="*/ 437574 h 4865986"/>
              <a:gd name="connsiteX139" fmla="*/ 3731557 w 4865986"/>
              <a:gd name="connsiteY139" fmla="*/ 409098 h 4865986"/>
              <a:gd name="connsiteX140" fmla="*/ 1118303 w 4865986"/>
              <a:gd name="connsiteY140" fmla="*/ 381155 h 4865986"/>
              <a:gd name="connsiteX141" fmla="*/ 1134434 w 4865986"/>
              <a:gd name="connsiteY141" fmla="*/ 409095 h 4865986"/>
              <a:gd name="connsiteX142" fmla="*/ 1087556 w 4865986"/>
              <a:gd name="connsiteY142" fmla="*/ 437574 h 4865986"/>
              <a:gd name="connsiteX143" fmla="*/ 902304 w 4865986"/>
              <a:gd name="connsiteY143" fmla="*/ 576103 h 4865986"/>
              <a:gd name="connsiteX144" fmla="*/ 814876 w 4865986"/>
              <a:gd name="connsiteY144" fmla="*/ 655563 h 4865986"/>
              <a:gd name="connsiteX145" fmla="*/ 792045 w 4865986"/>
              <a:gd name="connsiteY145" fmla="*/ 632732 h 4865986"/>
              <a:gd name="connsiteX146" fmla="*/ 881766 w 4865986"/>
              <a:gd name="connsiteY146" fmla="*/ 551188 h 4865986"/>
              <a:gd name="connsiteX147" fmla="*/ 1069504 w 4865986"/>
              <a:gd name="connsiteY147" fmla="*/ 410801 h 4865986"/>
              <a:gd name="connsiteX148" fmla="*/ 3172291 w 4865986"/>
              <a:gd name="connsiteY148" fmla="*/ 109114 h 4865986"/>
              <a:gd name="connsiteX149" fmla="*/ 3382238 w 4865986"/>
              <a:gd name="connsiteY149" fmla="*/ 185956 h 4865986"/>
              <a:gd name="connsiteX150" fmla="*/ 3552811 w 4865986"/>
              <a:gd name="connsiteY150" fmla="*/ 268125 h 4865986"/>
              <a:gd name="connsiteX151" fmla="*/ 3536637 w 4865986"/>
              <a:gd name="connsiteY151" fmla="*/ 296139 h 4865986"/>
              <a:gd name="connsiteX152" fmla="*/ 3369670 w 4865986"/>
              <a:gd name="connsiteY152" fmla="*/ 215706 h 4865986"/>
              <a:gd name="connsiteX153" fmla="*/ 3163909 w 4865986"/>
              <a:gd name="connsiteY153" fmla="*/ 140397 h 4865986"/>
              <a:gd name="connsiteX154" fmla="*/ 1693699 w 4865986"/>
              <a:gd name="connsiteY154" fmla="*/ 109113 h 4865986"/>
              <a:gd name="connsiteX155" fmla="*/ 1702081 w 4865986"/>
              <a:gd name="connsiteY155" fmla="*/ 140396 h 4865986"/>
              <a:gd name="connsiteX156" fmla="*/ 1496317 w 4865986"/>
              <a:gd name="connsiteY156" fmla="*/ 215706 h 4865986"/>
              <a:gd name="connsiteX157" fmla="*/ 1329355 w 4865986"/>
              <a:gd name="connsiteY157" fmla="*/ 296136 h 4865986"/>
              <a:gd name="connsiteX158" fmla="*/ 1313181 w 4865986"/>
              <a:gd name="connsiteY158" fmla="*/ 268123 h 4865986"/>
              <a:gd name="connsiteX159" fmla="*/ 1483749 w 4865986"/>
              <a:gd name="connsiteY159" fmla="*/ 185956 h 4865986"/>
              <a:gd name="connsiteX160" fmla="*/ 2545637 w 4865986"/>
              <a:gd name="connsiteY160" fmla="*/ 0 h 4865986"/>
              <a:gd name="connsiteX161" fmla="*/ 2682334 w 4865986"/>
              <a:gd name="connsiteY161" fmla="*/ 6903 h 4865986"/>
              <a:gd name="connsiteX162" fmla="*/ 2924472 w 4865986"/>
              <a:gd name="connsiteY162" fmla="*/ 43857 h 4865986"/>
              <a:gd name="connsiteX163" fmla="*/ 2954476 w 4865986"/>
              <a:gd name="connsiteY163" fmla="*/ 51572 h 4865986"/>
              <a:gd name="connsiteX164" fmla="*/ 2946127 w 4865986"/>
              <a:gd name="connsiteY164" fmla="*/ 82731 h 4865986"/>
              <a:gd name="connsiteX165" fmla="*/ 2917965 w 4865986"/>
              <a:gd name="connsiteY165" fmla="*/ 75490 h 4865986"/>
              <a:gd name="connsiteX166" fmla="*/ 2679033 w 4865986"/>
              <a:gd name="connsiteY166" fmla="*/ 39024 h 4865986"/>
              <a:gd name="connsiteX167" fmla="*/ 2545637 w 4865986"/>
              <a:gd name="connsiteY167" fmla="*/ 32288 h 4865986"/>
              <a:gd name="connsiteX168" fmla="*/ 2320350 w 4865986"/>
              <a:gd name="connsiteY168" fmla="*/ 0 h 4865986"/>
              <a:gd name="connsiteX169" fmla="*/ 2320350 w 4865986"/>
              <a:gd name="connsiteY169" fmla="*/ 32288 h 4865986"/>
              <a:gd name="connsiteX170" fmla="*/ 2186953 w 4865986"/>
              <a:gd name="connsiteY170" fmla="*/ 39024 h 4865986"/>
              <a:gd name="connsiteX171" fmla="*/ 1948021 w 4865986"/>
              <a:gd name="connsiteY171" fmla="*/ 75490 h 4865986"/>
              <a:gd name="connsiteX172" fmla="*/ 1919863 w 4865986"/>
              <a:gd name="connsiteY172" fmla="*/ 82730 h 4865986"/>
              <a:gd name="connsiteX173" fmla="*/ 1911514 w 4865986"/>
              <a:gd name="connsiteY173" fmla="*/ 51571 h 4865986"/>
              <a:gd name="connsiteX174" fmla="*/ 1941514 w 4865986"/>
              <a:gd name="connsiteY174" fmla="*/ 43857 h 4865986"/>
              <a:gd name="connsiteX175" fmla="*/ 2183652 w 4865986"/>
              <a:gd name="connsiteY175" fmla="*/ 6903 h 4865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865986" h="4865986">
                <a:moveTo>
                  <a:pt x="1919859" y="4783256"/>
                </a:moveTo>
                <a:lnTo>
                  <a:pt x="1948021" y="4790497"/>
                </a:lnTo>
                <a:cubicBezTo>
                  <a:pt x="2026346" y="4806525"/>
                  <a:pt x="2106058" y="4818747"/>
                  <a:pt x="2186953" y="4826962"/>
                </a:cubicBezTo>
                <a:lnTo>
                  <a:pt x="2320351" y="4833698"/>
                </a:lnTo>
                <a:lnTo>
                  <a:pt x="2320351" y="4865986"/>
                </a:lnTo>
                <a:lnTo>
                  <a:pt x="2183652" y="4859084"/>
                </a:lnTo>
                <a:cubicBezTo>
                  <a:pt x="2101671" y="4850758"/>
                  <a:pt x="2020890" y="4838372"/>
                  <a:pt x="1941514" y="4822129"/>
                </a:cubicBezTo>
                <a:lnTo>
                  <a:pt x="1911510" y="4814414"/>
                </a:lnTo>
                <a:close/>
                <a:moveTo>
                  <a:pt x="2946131" y="4783255"/>
                </a:moveTo>
                <a:lnTo>
                  <a:pt x="2954480" y="4814413"/>
                </a:lnTo>
                <a:lnTo>
                  <a:pt x="2924472" y="4822129"/>
                </a:lnTo>
                <a:cubicBezTo>
                  <a:pt x="2845096" y="4838372"/>
                  <a:pt x="2764315" y="4850758"/>
                  <a:pt x="2682334" y="4859084"/>
                </a:cubicBezTo>
                <a:lnTo>
                  <a:pt x="2545637" y="4865986"/>
                </a:lnTo>
                <a:lnTo>
                  <a:pt x="2545637" y="4833698"/>
                </a:lnTo>
                <a:lnTo>
                  <a:pt x="2679033" y="4826962"/>
                </a:lnTo>
                <a:cubicBezTo>
                  <a:pt x="2759929" y="4818747"/>
                  <a:pt x="2839640" y="4806525"/>
                  <a:pt x="2917965" y="4790497"/>
                </a:cubicBezTo>
                <a:close/>
                <a:moveTo>
                  <a:pt x="1329348" y="4569847"/>
                </a:moveTo>
                <a:lnTo>
                  <a:pt x="1496317" y="4650280"/>
                </a:lnTo>
                <a:lnTo>
                  <a:pt x="1702077" y="4725589"/>
                </a:lnTo>
                <a:lnTo>
                  <a:pt x="1693695" y="4756872"/>
                </a:lnTo>
                <a:lnTo>
                  <a:pt x="1483749" y="4680031"/>
                </a:lnTo>
                <a:lnTo>
                  <a:pt x="1313174" y="4597861"/>
                </a:lnTo>
                <a:close/>
                <a:moveTo>
                  <a:pt x="3536644" y="4569844"/>
                </a:moveTo>
                <a:lnTo>
                  <a:pt x="3552818" y="4597858"/>
                </a:lnTo>
                <a:lnTo>
                  <a:pt x="3382238" y="4680031"/>
                </a:lnTo>
                <a:lnTo>
                  <a:pt x="3172295" y="4756870"/>
                </a:lnTo>
                <a:lnTo>
                  <a:pt x="3163913" y="4725588"/>
                </a:lnTo>
                <a:lnTo>
                  <a:pt x="3369670" y="4650280"/>
                </a:lnTo>
                <a:close/>
                <a:moveTo>
                  <a:pt x="814868" y="4210416"/>
                </a:moveTo>
                <a:lnTo>
                  <a:pt x="902304" y="4289883"/>
                </a:lnTo>
                <a:cubicBezTo>
                  <a:pt x="961728" y="4338924"/>
                  <a:pt x="1023546" y="4385167"/>
                  <a:pt x="1087556" y="4428412"/>
                </a:cubicBezTo>
                <a:lnTo>
                  <a:pt x="1134427" y="4456887"/>
                </a:lnTo>
                <a:lnTo>
                  <a:pt x="1118296" y="4484828"/>
                </a:lnTo>
                <a:lnTo>
                  <a:pt x="1069504" y="4455186"/>
                </a:lnTo>
                <a:cubicBezTo>
                  <a:pt x="1004634" y="4411361"/>
                  <a:pt x="941987" y="4364497"/>
                  <a:pt x="881766" y="4314798"/>
                </a:cubicBezTo>
                <a:lnTo>
                  <a:pt x="792037" y="4233247"/>
                </a:lnTo>
                <a:close/>
                <a:moveTo>
                  <a:pt x="4051123" y="4210412"/>
                </a:moveTo>
                <a:lnTo>
                  <a:pt x="4073954" y="4233243"/>
                </a:lnTo>
                <a:lnTo>
                  <a:pt x="3984220" y="4314798"/>
                </a:lnTo>
                <a:cubicBezTo>
                  <a:pt x="3923999" y="4364497"/>
                  <a:pt x="3861352" y="4411361"/>
                  <a:pt x="3796483" y="4455186"/>
                </a:cubicBezTo>
                <a:lnTo>
                  <a:pt x="3747695" y="4484825"/>
                </a:lnTo>
                <a:lnTo>
                  <a:pt x="3731564" y="4456884"/>
                </a:lnTo>
                <a:lnTo>
                  <a:pt x="3778430" y="4428412"/>
                </a:lnTo>
                <a:cubicBezTo>
                  <a:pt x="3842441" y="4385167"/>
                  <a:pt x="3904259" y="4338924"/>
                  <a:pt x="3963682" y="4289883"/>
                </a:cubicBezTo>
                <a:close/>
                <a:moveTo>
                  <a:pt x="409097" y="3731554"/>
                </a:moveTo>
                <a:lnTo>
                  <a:pt x="437575" y="3778430"/>
                </a:lnTo>
                <a:cubicBezTo>
                  <a:pt x="480819" y="3842441"/>
                  <a:pt x="527063" y="3904259"/>
                  <a:pt x="576104" y="3963683"/>
                </a:cubicBezTo>
                <a:lnTo>
                  <a:pt x="655567" y="4051114"/>
                </a:lnTo>
                <a:lnTo>
                  <a:pt x="632736" y="4073945"/>
                </a:lnTo>
                <a:lnTo>
                  <a:pt x="551189" y="3984221"/>
                </a:lnTo>
                <a:cubicBezTo>
                  <a:pt x="501490" y="3924000"/>
                  <a:pt x="454626" y="3861352"/>
                  <a:pt x="410801" y="3796483"/>
                </a:cubicBezTo>
                <a:lnTo>
                  <a:pt x="381156" y="3747686"/>
                </a:lnTo>
                <a:close/>
                <a:moveTo>
                  <a:pt x="4456892" y="3731551"/>
                </a:moveTo>
                <a:lnTo>
                  <a:pt x="4484833" y="3747682"/>
                </a:lnTo>
                <a:lnTo>
                  <a:pt x="4455186" y="3796483"/>
                </a:lnTo>
                <a:cubicBezTo>
                  <a:pt x="4411361" y="3861352"/>
                  <a:pt x="4364497" y="3924000"/>
                  <a:pt x="4314798" y="3984221"/>
                </a:cubicBezTo>
                <a:lnTo>
                  <a:pt x="4233254" y="4073942"/>
                </a:lnTo>
                <a:lnTo>
                  <a:pt x="4210423" y="4051111"/>
                </a:lnTo>
                <a:lnTo>
                  <a:pt x="4289883" y="3963683"/>
                </a:lnTo>
                <a:cubicBezTo>
                  <a:pt x="4338924" y="3904259"/>
                  <a:pt x="4385167" y="3842441"/>
                  <a:pt x="4428412" y="3778430"/>
                </a:cubicBezTo>
                <a:close/>
                <a:moveTo>
                  <a:pt x="140395" y="3163903"/>
                </a:moveTo>
                <a:lnTo>
                  <a:pt x="215707" y="3369670"/>
                </a:lnTo>
                <a:lnTo>
                  <a:pt x="296137" y="3536634"/>
                </a:lnTo>
                <a:lnTo>
                  <a:pt x="268124" y="3552807"/>
                </a:lnTo>
                <a:lnTo>
                  <a:pt x="185956" y="3382238"/>
                </a:lnTo>
                <a:lnTo>
                  <a:pt x="109112" y="3172285"/>
                </a:lnTo>
                <a:close/>
                <a:moveTo>
                  <a:pt x="4725592" y="3163901"/>
                </a:moveTo>
                <a:lnTo>
                  <a:pt x="4756875" y="3172283"/>
                </a:lnTo>
                <a:lnTo>
                  <a:pt x="4680030" y="3382238"/>
                </a:lnTo>
                <a:lnTo>
                  <a:pt x="4597865" y="3552803"/>
                </a:lnTo>
                <a:lnTo>
                  <a:pt x="4569851" y="3536629"/>
                </a:lnTo>
                <a:lnTo>
                  <a:pt x="4650280" y="3369670"/>
                </a:lnTo>
                <a:close/>
                <a:moveTo>
                  <a:pt x="32288" y="2545628"/>
                </a:moveTo>
                <a:lnTo>
                  <a:pt x="39024" y="2679033"/>
                </a:lnTo>
                <a:cubicBezTo>
                  <a:pt x="47240" y="2759929"/>
                  <a:pt x="59462" y="2839640"/>
                  <a:pt x="75490" y="2917965"/>
                </a:cubicBezTo>
                <a:lnTo>
                  <a:pt x="82729" y="2946121"/>
                </a:lnTo>
                <a:lnTo>
                  <a:pt x="51571" y="2954470"/>
                </a:lnTo>
                <a:lnTo>
                  <a:pt x="43858" y="2924472"/>
                </a:lnTo>
                <a:cubicBezTo>
                  <a:pt x="27615" y="2845096"/>
                  <a:pt x="15229" y="2764315"/>
                  <a:pt x="6903" y="2682334"/>
                </a:cubicBezTo>
                <a:lnTo>
                  <a:pt x="0" y="2545628"/>
                </a:lnTo>
                <a:close/>
                <a:moveTo>
                  <a:pt x="4865986" y="2545628"/>
                </a:moveTo>
                <a:lnTo>
                  <a:pt x="4859083" y="2682334"/>
                </a:lnTo>
                <a:cubicBezTo>
                  <a:pt x="4850758" y="2764315"/>
                  <a:pt x="4838371" y="2845096"/>
                  <a:pt x="4822129" y="2924472"/>
                </a:cubicBezTo>
                <a:lnTo>
                  <a:pt x="4814416" y="2954468"/>
                </a:lnTo>
                <a:lnTo>
                  <a:pt x="4783258" y="2946119"/>
                </a:lnTo>
                <a:lnTo>
                  <a:pt x="4790497" y="2917965"/>
                </a:lnTo>
                <a:cubicBezTo>
                  <a:pt x="4806524" y="2839640"/>
                  <a:pt x="4818747" y="2759929"/>
                  <a:pt x="4826962" y="2679033"/>
                </a:cubicBezTo>
                <a:lnTo>
                  <a:pt x="4833698" y="2545628"/>
                </a:lnTo>
                <a:close/>
                <a:moveTo>
                  <a:pt x="4814412" y="1911504"/>
                </a:moveTo>
                <a:lnTo>
                  <a:pt x="4822129" y="1941514"/>
                </a:lnTo>
                <a:cubicBezTo>
                  <a:pt x="4838371" y="2020890"/>
                  <a:pt x="4850758" y="2101671"/>
                  <a:pt x="4859083" y="2183652"/>
                </a:cubicBezTo>
                <a:lnTo>
                  <a:pt x="4865986" y="2320343"/>
                </a:lnTo>
                <a:lnTo>
                  <a:pt x="4833698" y="2320343"/>
                </a:lnTo>
                <a:lnTo>
                  <a:pt x="4826962" y="2186953"/>
                </a:lnTo>
                <a:cubicBezTo>
                  <a:pt x="4818747" y="2106058"/>
                  <a:pt x="4806524" y="2026346"/>
                  <a:pt x="4790497" y="1948021"/>
                </a:cubicBezTo>
                <a:lnTo>
                  <a:pt x="4783254" y="1919852"/>
                </a:lnTo>
                <a:close/>
                <a:moveTo>
                  <a:pt x="51575" y="1911501"/>
                </a:moveTo>
                <a:lnTo>
                  <a:pt x="82733" y="1919850"/>
                </a:lnTo>
                <a:lnTo>
                  <a:pt x="75490" y="1948021"/>
                </a:lnTo>
                <a:cubicBezTo>
                  <a:pt x="59462" y="2026346"/>
                  <a:pt x="47240" y="2106058"/>
                  <a:pt x="39024" y="2186953"/>
                </a:cubicBezTo>
                <a:lnTo>
                  <a:pt x="32289" y="2320342"/>
                </a:lnTo>
                <a:lnTo>
                  <a:pt x="1" y="2320342"/>
                </a:lnTo>
                <a:lnTo>
                  <a:pt x="6903" y="2183652"/>
                </a:lnTo>
                <a:cubicBezTo>
                  <a:pt x="15229" y="2101671"/>
                  <a:pt x="27615" y="2020890"/>
                  <a:pt x="43858" y="1941514"/>
                </a:cubicBezTo>
                <a:close/>
                <a:moveTo>
                  <a:pt x="4597859" y="1313171"/>
                </a:moveTo>
                <a:lnTo>
                  <a:pt x="4680030" y="1483749"/>
                </a:lnTo>
                <a:lnTo>
                  <a:pt x="4756869" y="1693689"/>
                </a:lnTo>
                <a:lnTo>
                  <a:pt x="4725587" y="1702071"/>
                </a:lnTo>
                <a:lnTo>
                  <a:pt x="4650280" y="1496316"/>
                </a:lnTo>
                <a:lnTo>
                  <a:pt x="4569845" y="1329345"/>
                </a:lnTo>
                <a:close/>
                <a:moveTo>
                  <a:pt x="268129" y="1313167"/>
                </a:moveTo>
                <a:lnTo>
                  <a:pt x="296143" y="1329341"/>
                </a:lnTo>
                <a:lnTo>
                  <a:pt x="215707" y="1496316"/>
                </a:lnTo>
                <a:lnTo>
                  <a:pt x="140400" y="1702069"/>
                </a:lnTo>
                <a:lnTo>
                  <a:pt x="109118" y="1693687"/>
                </a:lnTo>
                <a:lnTo>
                  <a:pt x="185956" y="1483749"/>
                </a:lnTo>
                <a:close/>
                <a:moveTo>
                  <a:pt x="4233247" y="792037"/>
                </a:moveTo>
                <a:lnTo>
                  <a:pt x="4314798" y="881766"/>
                </a:lnTo>
                <a:cubicBezTo>
                  <a:pt x="4364497" y="941987"/>
                  <a:pt x="4411361" y="1004634"/>
                  <a:pt x="4455186" y="1069504"/>
                </a:cubicBezTo>
                <a:lnTo>
                  <a:pt x="4484826" y="1118293"/>
                </a:lnTo>
                <a:lnTo>
                  <a:pt x="4456885" y="1134425"/>
                </a:lnTo>
                <a:lnTo>
                  <a:pt x="4428412" y="1087556"/>
                </a:lnTo>
                <a:cubicBezTo>
                  <a:pt x="4385167" y="1023546"/>
                  <a:pt x="4338924" y="961728"/>
                  <a:pt x="4289883" y="902304"/>
                </a:cubicBezTo>
                <a:lnTo>
                  <a:pt x="4210416" y="814868"/>
                </a:lnTo>
                <a:close/>
                <a:moveTo>
                  <a:pt x="632743" y="792033"/>
                </a:moveTo>
                <a:lnTo>
                  <a:pt x="655574" y="814864"/>
                </a:lnTo>
                <a:lnTo>
                  <a:pt x="576104" y="902304"/>
                </a:lnTo>
                <a:cubicBezTo>
                  <a:pt x="527063" y="961728"/>
                  <a:pt x="480819" y="1023546"/>
                  <a:pt x="437575" y="1087556"/>
                </a:cubicBezTo>
                <a:lnTo>
                  <a:pt x="409103" y="1134421"/>
                </a:lnTo>
                <a:lnTo>
                  <a:pt x="381163" y="1118290"/>
                </a:lnTo>
                <a:lnTo>
                  <a:pt x="410801" y="1069504"/>
                </a:lnTo>
                <a:cubicBezTo>
                  <a:pt x="454626" y="1004634"/>
                  <a:pt x="501490" y="941987"/>
                  <a:pt x="551189" y="881766"/>
                </a:cubicBezTo>
                <a:close/>
                <a:moveTo>
                  <a:pt x="3747689" y="381158"/>
                </a:moveTo>
                <a:lnTo>
                  <a:pt x="3796483" y="410801"/>
                </a:lnTo>
                <a:cubicBezTo>
                  <a:pt x="3861352" y="454626"/>
                  <a:pt x="3923999" y="501490"/>
                  <a:pt x="3984220" y="551188"/>
                </a:cubicBezTo>
                <a:lnTo>
                  <a:pt x="4073946" y="632736"/>
                </a:lnTo>
                <a:lnTo>
                  <a:pt x="4051115" y="655567"/>
                </a:lnTo>
                <a:lnTo>
                  <a:pt x="3963682" y="576103"/>
                </a:lnTo>
                <a:cubicBezTo>
                  <a:pt x="3904259" y="527062"/>
                  <a:pt x="3842441" y="480819"/>
                  <a:pt x="3778430" y="437574"/>
                </a:cubicBezTo>
                <a:lnTo>
                  <a:pt x="3731557" y="409098"/>
                </a:lnTo>
                <a:close/>
                <a:moveTo>
                  <a:pt x="1118303" y="381155"/>
                </a:moveTo>
                <a:lnTo>
                  <a:pt x="1134434" y="409095"/>
                </a:lnTo>
                <a:lnTo>
                  <a:pt x="1087556" y="437574"/>
                </a:lnTo>
                <a:cubicBezTo>
                  <a:pt x="1023546" y="480819"/>
                  <a:pt x="961728" y="527062"/>
                  <a:pt x="902304" y="576103"/>
                </a:cubicBezTo>
                <a:lnTo>
                  <a:pt x="814876" y="655563"/>
                </a:lnTo>
                <a:lnTo>
                  <a:pt x="792045" y="632732"/>
                </a:lnTo>
                <a:lnTo>
                  <a:pt x="881766" y="551188"/>
                </a:lnTo>
                <a:cubicBezTo>
                  <a:pt x="941987" y="501490"/>
                  <a:pt x="1004634" y="454626"/>
                  <a:pt x="1069504" y="410801"/>
                </a:cubicBezTo>
                <a:close/>
                <a:moveTo>
                  <a:pt x="3172291" y="109114"/>
                </a:moveTo>
                <a:lnTo>
                  <a:pt x="3382238" y="185956"/>
                </a:lnTo>
                <a:lnTo>
                  <a:pt x="3552811" y="268125"/>
                </a:lnTo>
                <a:lnTo>
                  <a:pt x="3536637" y="296139"/>
                </a:lnTo>
                <a:lnTo>
                  <a:pt x="3369670" y="215706"/>
                </a:lnTo>
                <a:lnTo>
                  <a:pt x="3163909" y="140397"/>
                </a:lnTo>
                <a:close/>
                <a:moveTo>
                  <a:pt x="1693699" y="109113"/>
                </a:moveTo>
                <a:lnTo>
                  <a:pt x="1702081" y="140396"/>
                </a:lnTo>
                <a:lnTo>
                  <a:pt x="1496317" y="215706"/>
                </a:lnTo>
                <a:lnTo>
                  <a:pt x="1329355" y="296136"/>
                </a:lnTo>
                <a:lnTo>
                  <a:pt x="1313181" y="268123"/>
                </a:lnTo>
                <a:lnTo>
                  <a:pt x="1483749" y="185956"/>
                </a:lnTo>
                <a:close/>
                <a:moveTo>
                  <a:pt x="2545637" y="0"/>
                </a:moveTo>
                <a:lnTo>
                  <a:pt x="2682334" y="6903"/>
                </a:lnTo>
                <a:cubicBezTo>
                  <a:pt x="2764315" y="15228"/>
                  <a:pt x="2845096" y="27615"/>
                  <a:pt x="2924472" y="43857"/>
                </a:cubicBezTo>
                <a:lnTo>
                  <a:pt x="2954476" y="51572"/>
                </a:lnTo>
                <a:lnTo>
                  <a:pt x="2946127" y="82731"/>
                </a:lnTo>
                <a:lnTo>
                  <a:pt x="2917965" y="75490"/>
                </a:lnTo>
                <a:cubicBezTo>
                  <a:pt x="2839640" y="59462"/>
                  <a:pt x="2759929" y="47239"/>
                  <a:pt x="2679033" y="39024"/>
                </a:cubicBezTo>
                <a:lnTo>
                  <a:pt x="2545637" y="32288"/>
                </a:lnTo>
                <a:close/>
                <a:moveTo>
                  <a:pt x="2320350" y="0"/>
                </a:moveTo>
                <a:lnTo>
                  <a:pt x="2320350" y="32288"/>
                </a:lnTo>
                <a:lnTo>
                  <a:pt x="2186953" y="39024"/>
                </a:lnTo>
                <a:cubicBezTo>
                  <a:pt x="2106058" y="47239"/>
                  <a:pt x="2026346" y="59462"/>
                  <a:pt x="1948021" y="75490"/>
                </a:cubicBezTo>
                <a:lnTo>
                  <a:pt x="1919863" y="82730"/>
                </a:lnTo>
                <a:lnTo>
                  <a:pt x="1911514" y="51571"/>
                </a:lnTo>
                <a:lnTo>
                  <a:pt x="1941514" y="43857"/>
                </a:lnTo>
                <a:cubicBezTo>
                  <a:pt x="2020890" y="27615"/>
                  <a:pt x="2101671" y="15228"/>
                  <a:pt x="2183652" y="6903"/>
                </a:cubicBez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2" name="Circle: Hollow 191">
            <a:extLst>
              <a:ext uri="{FF2B5EF4-FFF2-40B4-BE49-F238E27FC236}">
                <a16:creationId xmlns:a16="http://schemas.microsoft.com/office/drawing/2014/main" xmlns="" id="{52CA9F6B-D647-4E2B-87A5-1693A77F5211}"/>
              </a:ext>
            </a:extLst>
          </p:cNvPr>
          <p:cNvSpPr/>
          <p:nvPr/>
        </p:nvSpPr>
        <p:spPr>
          <a:xfrm>
            <a:off x="-2767248" y="-3203314"/>
            <a:ext cx="13244748" cy="13244748"/>
          </a:xfrm>
          <a:prstGeom prst="donut">
            <a:avLst>
              <a:gd name="adj" fmla="val 694"/>
            </a:avLst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9857802E-8873-4984-BE70-8098C5C1249E}"/>
              </a:ext>
            </a:extLst>
          </p:cNvPr>
          <p:cNvGrpSpPr/>
          <p:nvPr/>
        </p:nvGrpSpPr>
        <p:grpSpPr>
          <a:xfrm>
            <a:off x="-3460516" y="-3912438"/>
            <a:ext cx="14622251" cy="14652473"/>
            <a:chOff x="-3460516" y="-3912438"/>
            <a:chExt cx="14622251" cy="14652473"/>
          </a:xfrm>
          <a:solidFill>
            <a:srgbClr val="E4E4E4"/>
          </a:solidFill>
        </p:grpSpPr>
        <p:sp>
          <p:nvSpPr>
            <p:cNvPr id="190" name="Circle: Hollow 189">
              <a:extLst>
                <a:ext uri="{FF2B5EF4-FFF2-40B4-BE49-F238E27FC236}">
                  <a16:creationId xmlns:a16="http://schemas.microsoft.com/office/drawing/2014/main" xmlns="" id="{060172ED-5DE2-45B5-833C-7B246397629E}"/>
                </a:ext>
              </a:extLst>
            </p:cNvPr>
            <p:cNvSpPr/>
            <p:nvPr/>
          </p:nvSpPr>
          <p:spPr>
            <a:xfrm>
              <a:off x="-3319698" y="-3755764"/>
              <a:ext cx="14349648" cy="14349648"/>
            </a:xfrm>
            <a:prstGeom prst="donut">
              <a:avLst>
                <a:gd name="adj" fmla="val 69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xmlns="" id="{55729676-DF1E-4985-960A-FA69052090EF}"/>
                </a:ext>
              </a:extLst>
            </p:cNvPr>
            <p:cNvSpPr/>
            <p:nvPr/>
          </p:nvSpPr>
          <p:spPr>
            <a:xfrm>
              <a:off x="10785811" y="323109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xmlns="" id="{3B4BBEF6-BBCD-4595-86B5-E0B5EE5E95D7}"/>
                </a:ext>
              </a:extLst>
            </p:cNvPr>
            <p:cNvSpPr/>
            <p:nvPr/>
          </p:nvSpPr>
          <p:spPr>
            <a:xfrm>
              <a:off x="3782052" y="-391243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xmlns="" id="{4A24C338-786B-404A-9C17-E058C1112C75}"/>
                </a:ext>
              </a:extLst>
            </p:cNvPr>
            <p:cNvSpPr/>
            <p:nvPr/>
          </p:nvSpPr>
          <p:spPr>
            <a:xfrm>
              <a:off x="-3460516" y="31178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xmlns="" id="{4D56DD95-49AA-4C53-9989-3CDB0F0FF695}"/>
                </a:ext>
              </a:extLst>
            </p:cNvPr>
            <p:cNvSpPr/>
            <p:nvPr/>
          </p:nvSpPr>
          <p:spPr>
            <a:xfrm>
              <a:off x="3662356" y="10364111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xmlns="" id="{6FDAF664-A0F9-4E87-9764-9A3355D854FF}"/>
                </a:ext>
              </a:extLst>
            </p:cNvPr>
            <p:cNvSpPr/>
            <p:nvPr/>
          </p:nvSpPr>
          <p:spPr>
            <a:xfrm>
              <a:off x="8811252" y="-169587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xmlns="" id="{FDD0E481-E02C-435F-9CB9-831ABD9D7713}"/>
                </a:ext>
              </a:extLst>
            </p:cNvPr>
            <p:cNvSpPr/>
            <p:nvPr/>
          </p:nvSpPr>
          <p:spPr>
            <a:xfrm>
              <a:off x="9130338" y="7802628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xmlns="" id="{85E5DDB4-76D6-4417-A208-FCA9366A3416}"/>
                </a:ext>
              </a:extLst>
            </p:cNvPr>
            <p:cNvSpPr/>
            <p:nvPr/>
          </p:nvSpPr>
          <p:spPr>
            <a:xfrm>
              <a:off x="-1666248" y="-1507916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xmlns="" id="{ED83840F-E5B1-4520-B871-CEBC7D5BDB8A}"/>
                </a:ext>
              </a:extLst>
            </p:cNvPr>
            <p:cNvSpPr/>
            <p:nvPr/>
          </p:nvSpPr>
          <p:spPr>
            <a:xfrm>
              <a:off x="-1478286" y="8178552"/>
              <a:ext cx="375924" cy="375924"/>
            </a:xfrm>
            <a:prstGeom prst="ellipse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0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11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5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400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40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40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40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6" dur="40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4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0" dur="40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5" presetClass="path" presetSubtype="0" decel="100000" autoRev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25E-6 2.96296E-6 L -0.38164 2.96296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autoRev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25E-6 2.96296E-6 L -0.40599 2.96296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9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1.25E-6 1.85185E-6 L -0.38164 1.85185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3" grpId="0"/>
      <p:bldP spid="204" grpId="0"/>
      <p:bldP spid="191" grpId="0" animBg="1"/>
      <p:bldP spid="19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/>
          <p:cNvCxnSpPr>
            <a:cxnSpLocks/>
            <a:stCxn id="47" idx="2"/>
            <a:endCxn id="66" idx="1"/>
          </p:cNvCxnSpPr>
          <p:nvPr/>
        </p:nvCxnSpPr>
        <p:spPr>
          <a:xfrm>
            <a:off x="5820953" y="3441053"/>
            <a:ext cx="769249" cy="70847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cxnSpLocks/>
            <a:stCxn id="66" idx="2"/>
            <a:endCxn id="68" idx="3"/>
          </p:cNvCxnSpPr>
          <p:nvPr/>
        </p:nvCxnSpPr>
        <p:spPr>
          <a:xfrm flipH="1">
            <a:off x="6175571" y="4579700"/>
            <a:ext cx="719138" cy="72484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cxnSpLocks/>
            <a:stCxn id="69" idx="1"/>
            <a:endCxn id="66" idx="3"/>
          </p:cNvCxnSpPr>
          <p:nvPr/>
        </p:nvCxnSpPr>
        <p:spPr>
          <a:xfrm flipH="1">
            <a:off x="7199215" y="3348725"/>
            <a:ext cx="546643" cy="80079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/>
            <a:stCxn id="69" idx="2"/>
            <a:endCxn id="71" idx="0"/>
          </p:cNvCxnSpPr>
          <p:nvPr/>
        </p:nvCxnSpPr>
        <p:spPr>
          <a:xfrm>
            <a:off x="8050365" y="3778901"/>
            <a:ext cx="609012" cy="63772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cxnSpLocks/>
            <a:stCxn id="71" idx="2"/>
            <a:endCxn id="77" idx="1"/>
          </p:cNvCxnSpPr>
          <p:nvPr/>
        </p:nvCxnSpPr>
        <p:spPr>
          <a:xfrm>
            <a:off x="8659377" y="5276980"/>
            <a:ext cx="657724" cy="70465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cxnSpLocks/>
            <a:stCxn id="77" idx="3"/>
            <a:endCxn id="75" idx="1"/>
          </p:cNvCxnSpPr>
          <p:nvPr/>
        </p:nvCxnSpPr>
        <p:spPr>
          <a:xfrm flipV="1">
            <a:off x="9926114" y="5460958"/>
            <a:ext cx="942990" cy="5206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cxnSpLocks/>
            <a:stCxn id="72" idx="0"/>
            <a:endCxn id="74" idx="1"/>
          </p:cNvCxnSpPr>
          <p:nvPr/>
        </p:nvCxnSpPr>
        <p:spPr>
          <a:xfrm flipV="1">
            <a:off x="9904985" y="3219459"/>
            <a:ext cx="1029942" cy="43017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cxnSpLocks/>
            <a:stCxn id="71" idx="3"/>
            <a:endCxn id="72" idx="1"/>
          </p:cNvCxnSpPr>
          <p:nvPr/>
        </p:nvCxnSpPr>
        <p:spPr>
          <a:xfrm flipV="1">
            <a:off x="8963883" y="4079811"/>
            <a:ext cx="636595" cy="76699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446" y="2580701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202" y="3719348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58" y="4874367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858" y="2918549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870" y="4416628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478" y="3649635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4927" y="2789283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104" y="5030782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1" descr="C:\Users\PILLU\Desktop\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101" y="5551461"/>
            <a:ext cx="609013" cy="8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52490" y="452220"/>
            <a:ext cx="9906173" cy="76944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  <a:reflection stA="40000" endPos="59000" dir="5400000" sy="-100000" algn="bl" rotWithShape="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Smart LED Light Bluetooth Mesh Network</a:t>
            </a:r>
            <a:endParaRPr lang="en-US" sz="4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1437366" y="2918549"/>
            <a:ext cx="1905000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DR. KEWEI SHA</a:t>
            </a:r>
            <a:endParaRPr lang="en-IN" sz="1400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7DF5830-A1BF-49C8-8126-E5C17F62D9E6}"/>
              </a:ext>
            </a:extLst>
          </p:cNvPr>
          <p:cNvSpPr txBox="1"/>
          <p:nvPr/>
        </p:nvSpPr>
        <p:spPr>
          <a:xfrm>
            <a:off x="1437366" y="4483232"/>
            <a:ext cx="2327782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spc="300" dirty="0" smtClean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0"/>
              </a:rPr>
              <a:t>MR. YIMING YANG</a:t>
            </a:r>
            <a:endParaRPr lang="en-IN" sz="1400" spc="300" dirty="0">
              <a:solidFill>
                <a:schemeClr val="bg1">
                  <a:lumMod val="8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7365" y="3239591"/>
            <a:ext cx="21425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>Associate Director of Cyber Security Institute and Assistant Professor of Computer Science at University of Houston - Clear Lake (UHCL).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37365" y="4806376"/>
            <a:ext cx="2142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 smtClean="0">
                <a:solidFill>
                  <a:schemeClr val="bg1"/>
                </a:solidFill>
              </a:rPr>
              <a:t>Mentor from </a:t>
            </a:r>
            <a:r>
              <a:rPr lang="en-US" sz="1200" dirty="0" err="1" smtClean="0">
                <a:solidFill>
                  <a:schemeClr val="bg1"/>
                </a:solidFill>
              </a:rPr>
              <a:t>CMVision</a:t>
            </a:r>
            <a:r>
              <a:rPr lang="en-US" sz="1200" dirty="0" smtClean="0">
                <a:solidFill>
                  <a:schemeClr val="bg1"/>
                </a:solidFill>
              </a:rPr>
              <a:t> Technologies Inc., who gave us the opportunity to work on </a:t>
            </a:r>
            <a:r>
              <a:rPr lang="en-US" sz="1200" dirty="0" err="1" smtClean="0">
                <a:solidFill>
                  <a:schemeClr val="bg1"/>
                </a:solidFill>
              </a:rPr>
              <a:t>bluetooth</a:t>
            </a:r>
            <a:r>
              <a:rPr lang="en-US" sz="1200" dirty="0" smtClean="0">
                <a:solidFill>
                  <a:schemeClr val="bg1"/>
                </a:solidFill>
              </a:rPr>
              <a:t> technology.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PILLU\Desktop\examplary-philips-incandescent-a-transparent-light-bulb-home-depot-philips-incandescent-a-transparent-light-bulb-green_green-light-bulbs_1200x10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004" y="3696419"/>
            <a:ext cx="766783" cy="76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>
            <a:cxnSpLocks/>
            <a:endCxn id="68" idx="1"/>
          </p:cNvCxnSpPr>
          <p:nvPr/>
        </p:nvCxnSpPr>
        <p:spPr>
          <a:xfrm>
            <a:off x="5034787" y="4097764"/>
            <a:ext cx="531771" cy="120677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cxnSpLocks/>
            <a:stCxn id="3074" idx="3"/>
            <a:endCxn id="47" idx="1"/>
          </p:cNvCxnSpPr>
          <p:nvPr/>
        </p:nvCxnSpPr>
        <p:spPr>
          <a:xfrm flipV="1">
            <a:off x="5034787" y="3010877"/>
            <a:ext cx="481659" cy="106893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59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 rev="1"/>
      <p:bldP spid="23" grpId="0" animBg="1"/>
      <p:bldP spid="24" grpId="0" animBg="1"/>
      <p:bldP spid="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PILLU\Desktop\bluetooth-mesh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713773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</a:effectLst>
                <a:tableStyleId>{5C22544A-7EE6-4342-B048-85BDC9FD1C3A}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228599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INTRODUCTION</a:t>
                      </a:r>
                      <a:endParaRPr lang="en-US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00B050"/>
                          </a:solidFill>
                        </a:rPr>
                        <a:t>REQUIREMENTS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ARCHITECTURE DESIGN</a:t>
                      </a:r>
                      <a:endParaRPr lang="en-US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</a:rPr>
                        <a:t>WEB UI</a:t>
                      </a:r>
                      <a:endParaRPr lang="en-US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00B0F0"/>
                          </a:solidFill>
                        </a:rPr>
                        <a:t>IMPLEMENTATION &amp; DEMO</a:t>
                      </a:r>
                      <a:endParaRPr lang="en-US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lvl="0" algn="ctr"/>
                      <a:r>
                        <a:rPr lang="en-US" sz="7200" b="1" dirty="0" smtClean="0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</a:rPr>
                        <a:t>AGENDA</a:t>
                      </a:r>
                      <a:endParaRPr lang="en-US" b="1" dirty="0"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C000"/>
                          </a:solidFill>
                        </a:rPr>
                        <a:t>TIMELINE</a:t>
                      </a:r>
                      <a:endParaRPr lang="en-US" dirty="0">
                        <a:solidFill>
                          <a:srgbClr val="FFC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22860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bg1"/>
                          </a:solidFill>
                        </a:rPr>
                        <a:t>CHALLENGES</a:t>
                      </a:r>
                      <a:endParaRPr lang="en-US" b="1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FUTURE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66FFFF"/>
                          </a:solidFill>
                        </a:rPr>
                        <a:t>CONCLUSION</a:t>
                      </a:r>
                      <a:endParaRPr lang="en-US" b="1" dirty="0">
                        <a:solidFill>
                          <a:srgbClr val="66FFFF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 smtClean="0">
                          <a:solidFill>
                            <a:srgbClr val="15E91F"/>
                          </a:solidFill>
                        </a:rPr>
                        <a:t>REFERENCES</a:t>
                      </a:r>
                      <a:endParaRPr lang="en-US" b="1" dirty="0" smtClean="0">
                        <a:solidFill>
                          <a:srgbClr val="15E91F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26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 INTRODUCTION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11307" y="783793"/>
            <a:ext cx="821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8822" y="1580691"/>
            <a:ext cx="5225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Smart LED Light Bluetooth Mesh Network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using Bluetooth Low Energy (BLE) 4.0 channel available on </a:t>
            </a:r>
            <a:r>
              <a:rPr lang="en-US" sz="2000" dirty="0" smtClean="0">
                <a:solidFill>
                  <a:schemeClr val="bg1"/>
                </a:solidFill>
              </a:rPr>
              <a:t>Raspberry Pi 3 </a:t>
            </a:r>
            <a:r>
              <a:rPr lang="en-US" sz="2000" dirty="0" smtClean="0">
                <a:solidFill>
                  <a:schemeClr val="bg1"/>
                </a:solidFill>
              </a:rPr>
              <a:t>module.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Creating the mesh topology using self organized algorithm for the lights.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Web User Interface that displays Mesh topology and allows to view the status and perform operations.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02479" y="2020529"/>
            <a:ext cx="5726854" cy="3221356"/>
            <a:chOff x="6102479" y="2020529"/>
            <a:chExt cx="5726854" cy="3221356"/>
          </a:xfrm>
        </p:grpSpPr>
        <p:pic>
          <p:nvPicPr>
            <p:cNvPr id="2050" name="Picture 2" descr="C:\Users\PILLU\Downloads\image (1)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479" y="2020529"/>
              <a:ext cx="5726854" cy="3221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C:\Users\PILLU\Downloads\image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78"/>
            <a:stretch/>
          </p:blipFill>
          <p:spPr bwMode="auto">
            <a:xfrm>
              <a:off x="8148885" y="3423988"/>
              <a:ext cx="1852365" cy="108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840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  </a:t>
            </a:r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BACKGROUND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11307" y="783793"/>
            <a:ext cx="821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04101" y="1193369"/>
            <a:ext cx="522523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Back-end Development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Node JS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Packages: </a:t>
            </a:r>
            <a:r>
              <a:rPr lang="en-US" sz="2000" dirty="0" err="1" smtClean="0">
                <a:solidFill>
                  <a:schemeClr val="bg1"/>
                </a:solidFill>
              </a:rPr>
              <a:t>Bleno</a:t>
            </a:r>
            <a:r>
              <a:rPr lang="en-US" sz="2000" dirty="0" smtClean="0">
                <a:solidFill>
                  <a:schemeClr val="bg1"/>
                </a:solidFill>
              </a:rPr>
              <a:t> (Advertise), Noble (Scan)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Server-end Development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Node JS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Express JS</a:t>
            </a:r>
          </a:p>
          <a:p>
            <a:pPr marL="285750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Front-end Development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HTML5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CSS3</a:t>
            </a:r>
          </a:p>
          <a:p>
            <a:pPr marL="742950" lvl="1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Angular JS</a:t>
            </a:r>
          </a:p>
          <a:p>
            <a:pPr marL="1200150" lvl="2" indent="-285750" algn="just">
              <a:lnSpc>
                <a:spcPct val="150000"/>
              </a:lnSpc>
              <a:buBlip>
                <a:blip r:embed="rId2"/>
              </a:buBlip>
            </a:pPr>
            <a:r>
              <a:rPr lang="en-US" sz="2000" dirty="0" smtClean="0">
                <a:solidFill>
                  <a:schemeClr val="bg1"/>
                </a:solidFill>
              </a:rPr>
              <a:t>Frameworks: Vis JS</a:t>
            </a:r>
          </a:p>
        </p:txBody>
      </p:sp>
      <p:pic>
        <p:nvPicPr>
          <p:cNvPr id="7170" name="Picture 2" descr="C:\Users\PILLU\Desktop\technology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1" y="1554435"/>
            <a:ext cx="5686379" cy="4164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2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 REQUIREMENTS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611307" y="783793"/>
            <a:ext cx="8218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A9077A37-22C7-409A-9054-580678DFC7C6}"/>
              </a:ext>
            </a:extLst>
          </p:cNvPr>
          <p:cNvGrpSpPr/>
          <p:nvPr/>
        </p:nvGrpSpPr>
        <p:grpSpPr>
          <a:xfrm>
            <a:off x="3254967" y="3893228"/>
            <a:ext cx="1340545" cy="679202"/>
            <a:chOff x="2794001" y="3477056"/>
            <a:chExt cx="2107102" cy="106758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A72EFBE6-03B3-42A2-81C7-7B760248F3F4}"/>
                </a:ext>
              </a:extLst>
            </p:cNvPr>
            <p:cNvSpPr/>
            <p:nvPr/>
          </p:nvSpPr>
          <p:spPr>
            <a:xfrm>
              <a:off x="2794001" y="3477056"/>
              <a:ext cx="1067588" cy="1067587"/>
            </a:xfrm>
            <a:prstGeom prst="ellipse">
              <a:avLst/>
            </a:prstGeom>
            <a:solidFill>
              <a:srgbClr val="9BC53D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4629678D-A0C4-4038-9105-6635A45B9AF0}"/>
                </a:ext>
              </a:extLst>
            </p:cNvPr>
            <p:cNvCxnSpPr>
              <a:cxnSpLocks/>
            </p:cNvCxnSpPr>
            <p:nvPr/>
          </p:nvCxnSpPr>
          <p:spPr>
            <a:xfrm>
              <a:off x="3861589" y="4003437"/>
              <a:ext cx="1039514" cy="0"/>
            </a:xfrm>
            <a:prstGeom prst="straightConnector1">
              <a:avLst/>
            </a:prstGeom>
            <a:ln>
              <a:solidFill>
                <a:srgbClr val="9BC53D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40">
              <a:extLst>
                <a:ext uri="{FF2B5EF4-FFF2-40B4-BE49-F238E27FC236}">
                  <a16:creationId xmlns:a16="http://schemas.microsoft.com/office/drawing/2014/main" xmlns="" id="{2462FE64-9B9D-4A93-816A-C7F3472FF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3035851" y="3775648"/>
              <a:ext cx="598089" cy="59808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588F04F4-1975-4D31-91CF-269DA29CF605}"/>
              </a:ext>
            </a:extLst>
          </p:cNvPr>
          <p:cNvGrpSpPr/>
          <p:nvPr/>
        </p:nvGrpSpPr>
        <p:grpSpPr>
          <a:xfrm>
            <a:off x="7131834" y="1565489"/>
            <a:ext cx="1396895" cy="707753"/>
            <a:chOff x="7493550" y="537637"/>
            <a:chExt cx="2107102" cy="106758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FB653947-FAD9-4A71-B9AE-40500605425E}"/>
                </a:ext>
              </a:extLst>
            </p:cNvPr>
            <p:cNvSpPr/>
            <p:nvPr/>
          </p:nvSpPr>
          <p:spPr>
            <a:xfrm>
              <a:off x="8533064" y="537637"/>
              <a:ext cx="1067588" cy="1067587"/>
            </a:xfrm>
            <a:prstGeom prst="ellipse">
              <a:avLst/>
            </a:prstGeom>
            <a:solidFill>
              <a:srgbClr val="E55934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xmlns="" id="{D903FC47-9C7E-41BC-89E9-5E11C55110B0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7493550" y="1071431"/>
              <a:ext cx="1039514" cy="0"/>
            </a:xfrm>
            <a:prstGeom prst="straightConnector1">
              <a:avLst/>
            </a:prstGeom>
            <a:ln>
              <a:solidFill>
                <a:srgbClr val="E5593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Graphic 20">
              <a:extLst>
                <a:ext uri="{FF2B5EF4-FFF2-40B4-BE49-F238E27FC236}">
                  <a16:creationId xmlns:a16="http://schemas.microsoft.com/office/drawing/2014/main" xmlns="" id="{87C99E13-31D7-4D76-8F65-D856C1C93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8781704" y="772385"/>
              <a:ext cx="598089" cy="59808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9FFE4218-24E9-481A-8DA7-48BB895AB5BD}"/>
              </a:ext>
            </a:extLst>
          </p:cNvPr>
          <p:cNvGrpSpPr/>
          <p:nvPr/>
        </p:nvGrpSpPr>
        <p:grpSpPr>
          <a:xfrm>
            <a:off x="7544970" y="3119692"/>
            <a:ext cx="1317531" cy="667542"/>
            <a:chOff x="7479762" y="2456098"/>
            <a:chExt cx="2107102" cy="106758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0BEB73BA-288E-4F47-BE54-EA4C739FDC25}"/>
                </a:ext>
              </a:extLst>
            </p:cNvPr>
            <p:cNvSpPr/>
            <p:nvPr/>
          </p:nvSpPr>
          <p:spPr>
            <a:xfrm>
              <a:off x="8519276" y="2456098"/>
              <a:ext cx="1067588" cy="1067587"/>
            </a:xfrm>
            <a:prstGeom prst="ellipse">
              <a:avLst/>
            </a:prstGeom>
            <a:solidFill>
              <a:srgbClr val="FDE74C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E6AE7DE6-7526-418F-9961-1AA3EFCB3352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flipH="1">
              <a:off x="7479762" y="2989892"/>
              <a:ext cx="1039514" cy="0"/>
            </a:xfrm>
            <a:prstGeom prst="straightConnector1">
              <a:avLst/>
            </a:prstGeom>
            <a:ln>
              <a:solidFill>
                <a:srgbClr val="FDE74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Graphic 34">
              <a:extLst>
                <a:ext uri="{FF2B5EF4-FFF2-40B4-BE49-F238E27FC236}">
                  <a16:creationId xmlns:a16="http://schemas.microsoft.com/office/drawing/2014/main" xmlns="" id="{1D934D86-77B9-4FB0-B357-CC6BEF44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8754025" y="2685355"/>
              <a:ext cx="598089" cy="59808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8435D624-11BA-45C5-8CF4-8BABD691A454}"/>
              </a:ext>
            </a:extLst>
          </p:cNvPr>
          <p:cNvSpPr txBox="1"/>
          <p:nvPr/>
        </p:nvSpPr>
        <p:spPr>
          <a:xfrm>
            <a:off x="583885" y="2294637"/>
            <a:ext cx="2313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chemeClr val="lt1"/>
              </a:buClr>
              <a:buSzPts val="2400"/>
            </a:pPr>
            <a:r>
              <a:rPr lang="en-US" dirty="0">
                <a:solidFill>
                  <a:schemeClr val="bg1"/>
                </a:solidFill>
                <a:sym typeface="Times New Roman"/>
              </a:rPr>
              <a:t>Smart LED Light should  inquire and get connected.</a:t>
            </a:r>
            <a:endParaRPr lang="en-US" dirty="0">
              <a:solidFill>
                <a:schemeClr val="bg1"/>
              </a:solidFill>
              <a:sym typeface="Questrial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76BD6D4B-9C62-4979-8746-5458D246AA78}"/>
              </a:ext>
            </a:extLst>
          </p:cNvPr>
          <p:cNvGrpSpPr/>
          <p:nvPr/>
        </p:nvGrpSpPr>
        <p:grpSpPr>
          <a:xfrm>
            <a:off x="3106446" y="2239099"/>
            <a:ext cx="1432631" cy="725859"/>
            <a:chOff x="2755198" y="1553804"/>
            <a:chExt cx="2107102" cy="106758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xmlns="" id="{7BD5D587-C71D-4A8F-A994-FA72E095D6FD}"/>
                </a:ext>
              </a:extLst>
            </p:cNvPr>
            <p:cNvSpPr/>
            <p:nvPr/>
          </p:nvSpPr>
          <p:spPr>
            <a:xfrm>
              <a:off x="2755198" y="1553804"/>
              <a:ext cx="1067588" cy="1067587"/>
            </a:xfrm>
            <a:prstGeom prst="ellipse">
              <a:avLst/>
            </a:prstGeom>
            <a:solidFill>
              <a:srgbClr val="FA792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xmlns="" id="{9653F014-04D3-4F1B-954D-BD56FF1C1D40}"/>
                </a:ext>
              </a:extLst>
            </p:cNvPr>
            <p:cNvCxnSpPr>
              <a:cxnSpLocks/>
            </p:cNvCxnSpPr>
            <p:nvPr/>
          </p:nvCxnSpPr>
          <p:spPr>
            <a:xfrm>
              <a:off x="3822786" y="2080185"/>
              <a:ext cx="1039514" cy="0"/>
            </a:xfrm>
            <a:prstGeom prst="straightConnector1">
              <a:avLst/>
            </a:prstGeom>
            <a:ln>
              <a:solidFill>
                <a:srgbClr val="FA792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46">
              <a:extLst>
                <a:ext uri="{FF2B5EF4-FFF2-40B4-BE49-F238E27FC236}">
                  <a16:creationId xmlns:a16="http://schemas.microsoft.com/office/drawing/2014/main" xmlns="" id="{4F69677A-E819-48EB-9192-A4ABFA3EF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p:blipFill>
          <p:spPr>
            <a:xfrm>
              <a:off x="2973641" y="1793743"/>
              <a:ext cx="598089" cy="59808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E21EC779-CD5A-41E3-B990-258F7C9A7083}"/>
              </a:ext>
            </a:extLst>
          </p:cNvPr>
          <p:cNvGrpSpPr/>
          <p:nvPr/>
        </p:nvGrpSpPr>
        <p:grpSpPr>
          <a:xfrm>
            <a:off x="6835978" y="4624571"/>
            <a:ext cx="1299938" cy="658628"/>
            <a:chOff x="7146469" y="4234183"/>
            <a:chExt cx="2107102" cy="106758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xmlns="" id="{3253CAE7-4BDF-4DAB-BD8E-D859FB0CA395}"/>
                </a:ext>
              </a:extLst>
            </p:cNvPr>
            <p:cNvSpPr/>
            <p:nvPr/>
          </p:nvSpPr>
          <p:spPr>
            <a:xfrm>
              <a:off x="8185983" y="4234183"/>
              <a:ext cx="1067588" cy="1067587"/>
            </a:xfrm>
            <a:prstGeom prst="ellipse">
              <a:avLst/>
            </a:prstGeom>
            <a:solidFill>
              <a:srgbClr val="5BC0EB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xmlns="" id="{7877D2FB-9F1A-4BE0-891A-F984623600D8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 flipH="1">
              <a:off x="7146469" y="4767977"/>
              <a:ext cx="1039514" cy="0"/>
            </a:xfrm>
            <a:prstGeom prst="straightConnector1">
              <a:avLst/>
            </a:prstGeom>
            <a:ln>
              <a:solidFill>
                <a:srgbClr val="5BC0EB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" name="Graphic 52">
              <a:extLst>
                <a:ext uri="{FF2B5EF4-FFF2-40B4-BE49-F238E27FC236}">
                  <a16:creationId xmlns:a16="http://schemas.microsoft.com/office/drawing/2014/main" xmlns="" id="{440A13FA-AE3C-4831-B2FA-991B1B537B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8448201" y="4506697"/>
              <a:ext cx="598089" cy="598089"/>
            </a:xfrm>
            <a:prstGeom prst="rect">
              <a:avLst/>
            </a:prstGeo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2" name="Freeform: Shape 24">
            <a:extLst>
              <a:ext uri="{FF2B5EF4-FFF2-40B4-BE49-F238E27FC236}">
                <a16:creationId xmlns:a16="http://schemas.microsoft.com/office/drawing/2014/main" xmlns="" id="{BDBF761A-5699-45AA-ADF2-5DF170AD63FD}"/>
              </a:ext>
            </a:extLst>
          </p:cNvPr>
          <p:cNvSpPr/>
          <p:nvPr/>
        </p:nvSpPr>
        <p:spPr>
          <a:xfrm>
            <a:off x="4900853" y="4522528"/>
            <a:ext cx="1667647" cy="709210"/>
          </a:xfrm>
          <a:custGeom>
            <a:avLst/>
            <a:gdLst>
              <a:gd name="connsiteX0" fmla="*/ 0 w 2007936"/>
              <a:gd name="connsiteY0" fmla="*/ 0 h 871552"/>
              <a:gd name="connsiteX1" fmla="*/ 2007936 w 2007936"/>
              <a:gd name="connsiteY1" fmla="*/ 0 h 871552"/>
              <a:gd name="connsiteX2" fmla="*/ 1989029 w 2007936"/>
              <a:gd name="connsiteY2" fmla="*/ 56029 h 871552"/>
              <a:gd name="connsiteX3" fmla="*/ 1059770 w 2007936"/>
              <a:gd name="connsiteY3" fmla="*/ 871499 h 871552"/>
              <a:gd name="connsiteX4" fmla="*/ 47563 w 2007936"/>
              <a:gd name="connsiteY4" fmla="*/ 138456 h 871552"/>
              <a:gd name="connsiteX0" fmla="*/ 0 w 2007936"/>
              <a:gd name="connsiteY0" fmla="*/ 0 h 871785"/>
              <a:gd name="connsiteX1" fmla="*/ 2007936 w 2007936"/>
              <a:gd name="connsiteY1" fmla="*/ 0 h 871785"/>
              <a:gd name="connsiteX2" fmla="*/ 1989029 w 2007936"/>
              <a:gd name="connsiteY2" fmla="*/ 56029 h 871785"/>
              <a:gd name="connsiteX3" fmla="*/ 1059770 w 2007936"/>
              <a:gd name="connsiteY3" fmla="*/ 871499 h 871785"/>
              <a:gd name="connsiteX4" fmla="*/ 47563 w 2007936"/>
              <a:gd name="connsiteY4" fmla="*/ 138456 h 871785"/>
              <a:gd name="connsiteX5" fmla="*/ 0 w 2007936"/>
              <a:gd name="connsiteY5" fmla="*/ 0 h 871785"/>
              <a:gd name="connsiteX0" fmla="*/ 0 w 2007936"/>
              <a:gd name="connsiteY0" fmla="*/ 0 h 872533"/>
              <a:gd name="connsiteX1" fmla="*/ 2007936 w 2007936"/>
              <a:gd name="connsiteY1" fmla="*/ 0 h 872533"/>
              <a:gd name="connsiteX2" fmla="*/ 1989029 w 2007936"/>
              <a:gd name="connsiteY2" fmla="*/ 56029 h 872533"/>
              <a:gd name="connsiteX3" fmla="*/ 1059770 w 2007936"/>
              <a:gd name="connsiteY3" fmla="*/ 871499 h 872533"/>
              <a:gd name="connsiteX4" fmla="*/ 47563 w 2007936"/>
              <a:gd name="connsiteY4" fmla="*/ 138456 h 872533"/>
              <a:gd name="connsiteX5" fmla="*/ 0 w 2007936"/>
              <a:gd name="connsiteY5" fmla="*/ 0 h 8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7936" h="872533">
                <a:moveTo>
                  <a:pt x="0" y="0"/>
                </a:moveTo>
                <a:lnTo>
                  <a:pt x="2007936" y="0"/>
                </a:lnTo>
                <a:lnTo>
                  <a:pt x="1989029" y="56029"/>
                </a:lnTo>
                <a:cubicBezTo>
                  <a:pt x="1847949" y="463640"/>
                  <a:pt x="1862153" y="848817"/>
                  <a:pt x="1059770" y="871499"/>
                </a:cubicBezTo>
                <a:cubicBezTo>
                  <a:pt x="257387" y="894181"/>
                  <a:pt x="205420" y="540602"/>
                  <a:pt x="47563" y="138456"/>
                </a:cubicBezTo>
                <a:lnTo>
                  <a:pt x="0" y="0"/>
                </a:lnTo>
                <a:close/>
              </a:path>
            </a:pathLst>
          </a:custGeom>
          <a:solidFill>
            <a:srgbClr val="5BC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12">
            <a:extLst>
              <a:ext uri="{FF2B5EF4-FFF2-40B4-BE49-F238E27FC236}">
                <a16:creationId xmlns:a16="http://schemas.microsoft.com/office/drawing/2014/main" xmlns="" id="{BCCA3436-4FE7-4A2A-8D88-A07631EEBBD8}"/>
              </a:ext>
            </a:extLst>
          </p:cNvPr>
          <p:cNvSpPr/>
          <p:nvPr/>
        </p:nvSpPr>
        <p:spPr>
          <a:xfrm rot="8100000">
            <a:off x="4824146" y="1338430"/>
            <a:ext cx="1821062" cy="1821063"/>
          </a:xfrm>
          <a:custGeom>
            <a:avLst/>
            <a:gdLst>
              <a:gd name="connsiteX0" fmla="*/ 507586 w 2205047"/>
              <a:gd name="connsiteY0" fmla="*/ 1697462 h 2205048"/>
              <a:gd name="connsiteX1" fmla="*/ 0 w 2205047"/>
              <a:gd name="connsiteY1" fmla="*/ 472042 h 2205048"/>
              <a:gd name="connsiteX2" fmla="*/ 35209 w 2205047"/>
              <a:gd name="connsiteY2" fmla="*/ 122781 h 2205048"/>
              <a:gd name="connsiteX3" fmla="*/ 66779 w 2205047"/>
              <a:gd name="connsiteY3" fmla="*/ 0 h 2205048"/>
              <a:gd name="connsiteX4" fmla="*/ 2205047 w 2205047"/>
              <a:gd name="connsiteY4" fmla="*/ 2138269 h 2205048"/>
              <a:gd name="connsiteX5" fmla="*/ 2082267 w 2205047"/>
              <a:gd name="connsiteY5" fmla="*/ 2169839 h 2205048"/>
              <a:gd name="connsiteX6" fmla="*/ 1733006 w 2205047"/>
              <a:gd name="connsiteY6" fmla="*/ 2205048 h 2205048"/>
              <a:gd name="connsiteX7" fmla="*/ 507586 w 2205047"/>
              <a:gd name="connsiteY7" fmla="*/ 1697462 h 220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05047" h="2205048">
                <a:moveTo>
                  <a:pt x="507586" y="1697462"/>
                </a:moveTo>
                <a:cubicBezTo>
                  <a:pt x="193973" y="1383850"/>
                  <a:pt x="0" y="950598"/>
                  <a:pt x="0" y="472042"/>
                </a:cubicBezTo>
                <a:cubicBezTo>
                  <a:pt x="0" y="352403"/>
                  <a:pt x="12123" y="235595"/>
                  <a:pt x="35209" y="122781"/>
                </a:cubicBezTo>
                <a:lnTo>
                  <a:pt x="66779" y="0"/>
                </a:lnTo>
                <a:lnTo>
                  <a:pt x="2205047" y="2138269"/>
                </a:lnTo>
                <a:lnTo>
                  <a:pt x="2082267" y="2169839"/>
                </a:lnTo>
                <a:cubicBezTo>
                  <a:pt x="1969453" y="2192925"/>
                  <a:pt x="1852645" y="2205048"/>
                  <a:pt x="1733006" y="2205048"/>
                </a:cubicBezTo>
                <a:cubicBezTo>
                  <a:pt x="1254449" y="2205048"/>
                  <a:pt x="821198" y="2011075"/>
                  <a:pt x="507586" y="1697462"/>
                </a:cubicBezTo>
                <a:close/>
              </a:path>
            </a:pathLst>
          </a:custGeom>
          <a:solidFill>
            <a:srgbClr val="E559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15">
            <a:extLst>
              <a:ext uri="{FF2B5EF4-FFF2-40B4-BE49-F238E27FC236}">
                <a16:creationId xmlns:a16="http://schemas.microsoft.com/office/drawing/2014/main" xmlns="" id="{E2D988AA-C756-4072-ABAA-9BCC3EF7BFD8}"/>
              </a:ext>
            </a:extLst>
          </p:cNvPr>
          <p:cNvSpPr/>
          <p:nvPr/>
        </p:nvSpPr>
        <p:spPr>
          <a:xfrm>
            <a:off x="4944777" y="2293305"/>
            <a:ext cx="2874033" cy="737328"/>
          </a:xfrm>
          <a:custGeom>
            <a:avLst/>
            <a:gdLst>
              <a:gd name="connsiteX0" fmla="*/ 221022 w 3466013"/>
              <a:gd name="connsiteY0" fmla="*/ 0 h 889200"/>
              <a:gd name="connsiteX1" fmla="*/ 3244991 w 3466013"/>
              <a:gd name="connsiteY1" fmla="*/ 0 h 889200"/>
              <a:gd name="connsiteX2" fmla="*/ 3267737 w 3466013"/>
              <a:gd name="connsiteY2" fmla="*/ 38492 h 889200"/>
              <a:gd name="connsiteX3" fmla="*/ 3466013 w 3466013"/>
              <a:gd name="connsiteY3" fmla="*/ 844417 h 889200"/>
              <a:gd name="connsiteX4" fmla="*/ 3463874 w 3466013"/>
              <a:gd name="connsiteY4" fmla="*/ 889200 h 889200"/>
              <a:gd name="connsiteX5" fmla="*/ 2138 w 3466013"/>
              <a:gd name="connsiteY5" fmla="*/ 889200 h 889200"/>
              <a:gd name="connsiteX6" fmla="*/ 0 w 3466013"/>
              <a:gd name="connsiteY6" fmla="*/ 844417 h 889200"/>
              <a:gd name="connsiteX7" fmla="*/ 198276 w 3466013"/>
              <a:gd name="connsiteY7" fmla="*/ 38492 h 8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6013" h="889200">
                <a:moveTo>
                  <a:pt x="221022" y="0"/>
                </a:moveTo>
                <a:lnTo>
                  <a:pt x="3244991" y="0"/>
                </a:lnTo>
                <a:lnTo>
                  <a:pt x="3267737" y="38492"/>
                </a:lnTo>
                <a:cubicBezTo>
                  <a:pt x="3399921" y="290024"/>
                  <a:pt x="3466013" y="567220"/>
                  <a:pt x="3466013" y="844417"/>
                </a:cubicBezTo>
                <a:lnTo>
                  <a:pt x="3463874" y="889200"/>
                </a:lnTo>
                <a:lnTo>
                  <a:pt x="2138" y="889200"/>
                </a:lnTo>
                <a:lnTo>
                  <a:pt x="0" y="844417"/>
                </a:lnTo>
                <a:cubicBezTo>
                  <a:pt x="0" y="567220"/>
                  <a:pt x="66092" y="290024"/>
                  <a:pt x="198276" y="38492"/>
                </a:cubicBezTo>
                <a:close/>
              </a:path>
            </a:pathLst>
          </a:custGeom>
          <a:solidFill>
            <a:srgbClr val="FA79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18">
            <a:extLst>
              <a:ext uri="{FF2B5EF4-FFF2-40B4-BE49-F238E27FC236}">
                <a16:creationId xmlns:a16="http://schemas.microsoft.com/office/drawing/2014/main" xmlns="" id="{7063F867-6E91-4456-9461-04A8116B6B85}"/>
              </a:ext>
            </a:extLst>
          </p:cNvPr>
          <p:cNvSpPr/>
          <p:nvPr/>
        </p:nvSpPr>
        <p:spPr>
          <a:xfrm>
            <a:off x="4291559" y="3025968"/>
            <a:ext cx="2886238" cy="741374"/>
          </a:xfrm>
          <a:custGeom>
            <a:avLst/>
            <a:gdLst>
              <a:gd name="connsiteX0" fmla="*/ 0 w 3461735"/>
              <a:gd name="connsiteY0" fmla="*/ 0 h 889200"/>
              <a:gd name="connsiteX1" fmla="*/ 3461735 w 3461735"/>
              <a:gd name="connsiteY1" fmla="*/ 0 h 889200"/>
              <a:gd name="connsiteX2" fmla="*/ 3455942 w 3461735"/>
              <a:gd name="connsiteY2" fmla="*/ 121330 h 889200"/>
              <a:gd name="connsiteX3" fmla="*/ 3265598 w 3461735"/>
              <a:gd name="connsiteY3" fmla="*/ 761143 h 889200"/>
              <a:gd name="connsiteX4" fmla="*/ 3189925 w 3461735"/>
              <a:gd name="connsiteY4" fmla="*/ 889200 h 889200"/>
              <a:gd name="connsiteX5" fmla="*/ 271810 w 3461735"/>
              <a:gd name="connsiteY5" fmla="*/ 889200 h 889200"/>
              <a:gd name="connsiteX6" fmla="*/ 196137 w 3461735"/>
              <a:gd name="connsiteY6" fmla="*/ 761143 h 889200"/>
              <a:gd name="connsiteX7" fmla="*/ 5792 w 3461735"/>
              <a:gd name="connsiteY7" fmla="*/ 121330 h 8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1735" h="889200">
                <a:moveTo>
                  <a:pt x="0" y="0"/>
                </a:moveTo>
                <a:lnTo>
                  <a:pt x="3461735" y="0"/>
                </a:lnTo>
                <a:lnTo>
                  <a:pt x="3455942" y="121330"/>
                </a:lnTo>
                <a:cubicBezTo>
                  <a:pt x="3434793" y="342266"/>
                  <a:pt x="3371345" y="559917"/>
                  <a:pt x="3265598" y="761143"/>
                </a:cubicBezTo>
                <a:lnTo>
                  <a:pt x="3189925" y="889200"/>
                </a:lnTo>
                <a:lnTo>
                  <a:pt x="271810" y="889200"/>
                </a:lnTo>
                <a:lnTo>
                  <a:pt x="196137" y="761143"/>
                </a:lnTo>
                <a:cubicBezTo>
                  <a:pt x="90390" y="559917"/>
                  <a:pt x="26942" y="342266"/>
                  <a:pt x="5792" y="121330"/>
                </a:cubicBezTo>
                <a:close/>
              </a:path>
            </a:pathLst>
          </a:custGeom>
          <a:solidFill>
            <a:srgbClr val="FDE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Freeform: Shape 21">
            <a:extLst>
              <a:ext uri="{FF2B5EF4-FFF2-40B4-BE49-F238E27FC236}">
                <a16:creationId xmlns:a16="http://schemas.microsoft.com/office/drawing/2014/main" xmlns="" id="{7CF2114C-E7F5-4A98-8C8E-904166713D89}"/>
              </a:ext>
            </a:extLst>
          </p:cNvPr>
          <p:cNvSpPr/>
          <p:nvPr/>
        </p:nvSpPr>
        <p:spPr>
          <a:xfrm>
            <a:off x="4932572" y="3756207"/>
            <a:ext cx="2406152" cy="770286"/>
          </a:xfrm>
          <a:custGeom>
            <a:avLst/>
            <a:gdLst>
              <a:gd name="connsiteX0" fmla="*/ 0 w 2918115"/>
              <a:gd name="connsiteY0" fmla="*/ 0 h 889200"/>
              <a:gd name="connsiteX1" fmla="*/ 2918115 w 2918115"/>
              <a:gd name="connsiteY1" fmla="*/ 0 h 889200"/>
              <a:gd name="connsiteX2" fmla="*/ 2906547 w 2918115"/>
              <a:gd name="connsiteY2" fmla="*/ 19577 h 889200"/>
              <a:gd name="connsiteX3" fmla="*/ 2684478 w 2918115"/>
              <a:gd name="connsiteY3" fmla="*/ 291438 h 889200"/>
              <a:gd name="connsiteX4" fmla="*/ 2487388 w 2918115"/>
              <a:gd name="connsiteY4" fmla="*/ 703248 h 889200"/>
              <a:gd name="connsiteX5" fmla="*/ 2424640 w 2918115"/>
              <a:gd name="connsiteY5" fmla="*/ 889200 h 889200"/>
              <a:gd name="connsiteX6" fmla="*/ 416704 w 2918115"/>
              <a:gd name="connsiteY6" fmla="*/ 889200 h 889200"/>
              <a:gd name="connsiteX7" fmla="*/ 379399 w 2918115"/>
              <a:gd name="connsiteY7" fmla="*/ 780605 h 889200"/>
              <a:gd name="connsiteX8" fmla="*/ 233637 w 2918115"/>
              <a:gd name="connsiteY8" fmla="*/ 291438 h 889200"/>
              <a:gd name="connsiteX9" fmla="*/ 11568 w 2918115"/>
              <a:gd name="connsiteY9" fmla="*/ 19577 h 8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8115" h="889200">
                <a:moveTo>
                  <a:pt x="0" y="0"/>
                </a:moveTo>
                <a:lnTo>
                  <a:pt x="2918115" y="0"/>
                </a:lnTo>
                <a:lnTo>
                  <a:pt x="2906547" y="19577"/>
                </a:lnTo>
                <a:cubicBezTo>
                  <a:pt x="2843098" y="115672"/>
                  <a:pt x="2769075" y="206840"/>
                  <a:pt x="2684478" y="291438"/>
                </a:cubicBezTo>
                <a:cubicBezTo>
                  <a:pt x="2599777" y="400088"/>
                  <a:pt x="2541745" y="545749"/>
                  <a:pt x="2487388" y="703248"/>
                </a:cubicBezTo>
                <a:lnTo>
                  <a:pt x="2424640" y="889200"/>
                </a:lnTo>
                <a:lnTo>
                  <a:pt x="416704" y="889200"/>
                </a:lnTo>
                <a:lnTo>
                  <a:pt x="379399" y="780605"/>
                </a:lnTo>
                <a:cubicBezTo>
                  <a:pt x="328084" y="613525"/>
                  <a:pt x="284696" y="444615"/>
                  <a:pt x="233637" y="291438"/>
                </a:cubicBezTo>
                <a:cubicBezTo>
                  <a:pt x="149039" y="206840"/>
                  <a:pt x="75017" y="115672"/>
                  <a:pt x="11568" y="19577"/>
                </a:cubicBezTo>
                <a:close/>
              </a:path>
            </a:pathLst>
          </a:custGeom>
          <a:solidFill>
            <a:srgbClr val="9BC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Rectangle: Rounded Corners 26">
            <a:extLst>
              <a:ext uri="{FF2B5EF4-FFF2-40B4-BE49-F238E27FC236}">
                <a16:creationId xmlns:a16="http://schemas.microsoft.com/office/drawing/2014/main" xmlns="" id="{F78E8AE5-EB56-4293-B0A5-5CA60DC97CFE}"/>
              </a:ext>
            </a:extLst>
          </p:cNvPr>
          <p:cNvSpPr/>
          <p:nvPr/>
        </p:nvSpPr>
        <p:spPr>
          <a:xfrm>
            <a:off x="5095407" y="5382661"/>
            <a:ext cx="1354743" cy="238153"/>
          </a:xfrm>
          <a:prstGeom prst="roundRect">
            <a:avLst>
              <a:gd name="adj" fmla="val 50000"/>
            </a:avLst>
          </a:prstGeom>
          <a:solidFill>
            <a:srgbClr val="5BC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: Rounded Corners 27">
            <a:extLst>
              <a:ext uri="{FF2B5EF4-FFF2-40B4-BE49-F238E27FC236}">
                <a16:creationId xmlns:a16="http://schemas.microsoft.com/office/drawing/2014/main" xmlns="" id="{A6F9AA7A-7A88-4D90-9C76-6E875BF872FF}"/>
              </a:ext>
            </a:extLst>
          </p:cNvPr>
          <p:cNvSpPr/>
          <p:nvPr/>
        </p:nvSpPr>
        <p:spPr>
          <a:xfrm>
            <a:off x="5122040" y="5690438"/>
            <a:ext cx="1328110" cy="233471"/>
          </a:xfrm>
          <a:prstGeom prst="roundRect">
            <a:avLst>
              <a:gd name="adj" fmla="val 50000"/>
            </a:avLst>
          </a:prstGeom>
          <a:solidFill>
            <a:srgbClr val="5BC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Rectangle: Rounded Corners 28">
            <a:extLst>
              <a:ext uri="{FF2B5EF4-FFF2-40B4-BE49-F238E27FC236}">
                <a16:creationId xmlns:a16="http://schemas.microsoft.com/office/drawing/2014/main" xmlns="" id="{62B16C0B-878F-4DC1-8609-CBD9811EF3B0}"/>
              </a:ext>
            </a:extLst>
          </p:cNvPr>
          <p:cNvSpPr/>
          <p:nvPr/>
        </p:nvSpPr>
        <p:spPr>
          <a:xfrm>
            <a:off x="5454662" y="6001350"/>
            <a:ext cx="636231" cy="230107"/>
          </a:xfrm>
          <a:prstGeom prst="roundRect">
            <a:avLst>
              <a:gd name="adj" fmla="val 50000"/>
            </a:avLst>
          </a:prstGeom>
          <a:solidFill>
            <a:srgbClr val="5BC0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10">
            <a:extLst>
              <a:ext uri="{FF2B5EF4-FFF2-40B4-BE49-F238E27FC236}">
                <a16:creationId xmlns:a16="http://schemas.microsoft.com/office/drawing/2014/main" xmlns="" id="{7ABAE1F2-7D6F-41FA-A8C3-10A174A442EB}"/>
              </a:ext>
            </a:extLst>
          </p:cNvPr>
          <p:cNvSpPr/>
          <p:nvPr/>
        </p:nvSpPr>
        <p:spPr>
          <a:xfrm>
            <a:off x="4937652" y="2292841"/>
            <a:ext cx="2886238" cy="740460"/>
          </a:xfrm>
          <a:custGeom>
            <a:avLst/>
            <a:gdLst>
              <a:gd name="connsiteX0" fmla="*/ 221022 w 3466013"/>
              <a:gd name="connsiteY0" fmla="*/ 0 h 889200"/>
              <a:gd name="connsiteX1" fmla="*/ 3244991 w 3466013"/>
              <a:gd name="connsiteY1" fmla="*/ 0 h 889200"/>
              <a:gd name="connsiteX2" fmla="*/ 3267737 w 3466013"/>
              <a:gd name="connsiteY2" fmla="*/ 38492 h 889200"/>
              <a:gd name="connsiteX3" fmla="*/ 3466013 w 3466013"/>
              <a:gd name="connsiteY3" fmla="*/ 844417 h 889200"/>
              <a:gd name="connsiteX4" fmla="*/ 3463874 w 3466013"/>
              <a:gd name="connsiteY4" fmla="*/ 889200 h 889200"/>
              <a:gd name="connsiteX5" fmla="*/ 2138 w 3466013"/>
              <a:gd name="connsiteY5" fmla="*/ 889200 h 889200"/>
              <a:gd name="connsiteX6" fmla="*/ 0 w 3466013"/>
              <a:gd name="connsiteY6" fmla="*/ 844417 h 889200"/>
              <a:gd name="connsiteX7" fmla="*/ 198276 w 3466013"/>
              <a:gd name="connsiteY7" fmla="*/ 38492 h 8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6013" h="889200">
                <a:moveTo>
                  <a:pt x="221022" y="0"/>
                </a:moveTo>
                <a:lnTo>
                  <a:pt x="3244991" y="0"/>
                </a:lnTo>
                <a:lnTo>
                  <a:pt x="3267737" y="38492"/>
                </a:lnTo>
                <a:cubicBezTo>
                  <a:pt x="3399921" y="290024"/>
                  <a:pt x="3466013" y="567220"/>
                  <a:pt x="3466013" y="844417"/>
                </a:cubicBezTo>
                <a:lnTo>
                  <a:pt x="3463874" y="889200"/>
                </a:lnTo>
                <a:lnTo>
                  <a:pt x="2138" y="889200"/>
                </a:lnTo>
                <a:lnTo>
                  <a:pt x="0" y="844417"/>
                </a:lnTo>
                <a:cubicBezTo>
                  <a:pt x="0" y="567220"/>
                  <a:pt x="66092" y="290024"/>
                  <a:pt x="198276" y="38492"/>
                </a:cubicBezTo>
                <a:close/>
              </a:path>
            </a:pathLst>
          </a:custGeom>
          <a:gradFill flip="none" rotWithShape="1">
            <a:gsLst>
              <a:gs pos="49000">
                <a:schemeClr val="tx1">
                  <a:alpha val="0"/>
                </a:schemeClr>
              </a:gs>
              <a:gs pos="5000">
                <a:schemeClr val="tx1">
                  <a:alpha val="74000"/>
                </a:schemeClr>
              </a:gs>
            </a:gsLst>
            <a:lin ang="48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Freeform: Shape 11">
            <a:extLst>
              <a:ext uri="{FF2B5EF4-FFF2-40B4-BE49-F238E27FC236}">
                <a16:creationId xmlns:a16="http://schemas.microsoft.com/office/drawing/2014/main" xmlns="" id="{79F339FB-9FAB-43DE-B47A-9C5A316E4D6C}"/>
              </a:ext>
            </a:extLst>
          </p:cNvPr>
          <p:cNvSpPr/>
          <p:nvPr/>
        </p:nvSpPr>
        <p:spPr>
          <a:xfrm>
            <a:off x="4292968" y="3026003"/>
            <a:ext cx="2886238" cy="741375"/>
          </a:xfrm>
          <a:custGeom>
            <a:avLst/>
            <a:gdLst>
              <a:gd name="connsiteX0" fmla="*/ 0 w 3461735"/>
              <a:gd name="connsiteY0" fmla="*/ 0 h 889200"/>
              <a:gd name="connsiteX1" fmla="*/ 3461735 w 3461735"/>
              <a:gd name="connsiteY1" fmla="*/ 0 h 889200"/>
              <a:gd name="connsiteX2" fmla="*/ 3455942 w 3461735"/>
              <a:gd name="connsiteY2" fmla="*/ 121330 h 889200"/>
              <a:gd name="connsiteX3" fmla="*/ 3265598 w 3461735"/>
              <a:gd name="connsiteY3" fmla="*/ 761143 h 889200"/>
              <a:gd name="connsiteX4" fmla="*/ 3189925 w 3461735"/>
              <a:gd name="connsiteY4" fmla="*/ 889200 h 889200"/>
              <a:gd name="connsiteX5" fmla="*/ 271810 w 3461735"/>
              <a:gd name="connsiteY5" fmla="*/ 889200 h 889200"/>
              <a:gd name="connsiteX6" fmla="*/ 196137 w 3461735"/>
              <a:gd name="connsiteY6" fmla="*/ 761143 h 889200"/>
              <a:gd name="connsiteX7" fmla="*/ 5792 w 3461735"/>
              <a:gd name="connsiteY7" fmla="*/ 121330 h 8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1735" h="889200">
                <a:moveTo>
                  <a:pt x="0" y="0"/>
                </a:moveTo>
                <a:lnTo>
                  <a:pt x="3461735" y="0"/>
                </a:lnTo>
                <a:lnTo>
                  <a:pt x="3455942" y="121330"/>
                </a:lnTo>
                <a:cubicBezTo>
                  <a:pt x="3434793" y="342266"/>
                  <a:pt x="3371345" y="559917"/>
                  <a:pt x="3265598" y="761143"/>
                </a:cubicBezTo>
                <a:lnTo>
                  <a:pt x="3189925" y="889200"/>
                </a:lnTo>
                <a:lnTo>
                  <a:pt x="271810" y="889200"/>
                </a:lnTo>
                <a:lnTo>
                  <a:pt x="196137" y="761143"/>
                </a:lnTo>
                <a:cubicBezTo>
                  <a:pt x="90390" y="559917"/>
                  <a:pt x="26942" y="342266"/>
                  <a:pt x="5792" y="121330"/>
                </a:cubicBezTo>
                <a:close/>
              </a:path>
            </a:pathLst>
          </a:custGeom>
          <a:gradFill flip="none" rotWithShape="1">
            <a:gsLst>
              <a:gs pos="45000">
                <a:schemeClr val="tx1">
                  <a:alpha val="0"/>
                </a:schemeClr>
              </a:gs>
              <a:gs pos="2000">
                <a:schemeClr val="tx1">
                  <a:alpha val="8000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Freeform: Shape 13">
            <a:extLst>
              <a:ext uri="{FF2B5EF4-FFF2-40B4-BE49-F238E27FC236}">
                <a16:creationId xmlns:a16="http://schemas.microsoft.com/office/drawing/2014/main" xmlns="" id="{584BB4E0-00BB-47D9-B7F0-23A7C7887732}"/>
              </a:ext>
            </a:extLst>
          </p:cNvPr>
          <p:cNvSpPr/>
          <p:nvPr/>
        </p:nvSpPr>
        <p:spPr>
          <a:xfrm>
            <a:off x="4927815" y="3756207"/>
            <a:ext cx="2415989" cy="736194"/>
          </a:xfrm>
          <a:custGeom>
            <a:avLst/>
            <a:gdLst>
              <a:gd name="connsiteX0" fmla="*/ 0 w 2918115"/>
              <a:gd name="connsiteY0" fmla="*/ 0 h 889200"/>
              <a:gd name="connsiteX1" fmla="*/ 2918115 w 2918115"/>
              <a:gd name="connsiteY1" fmla="*/ 0 h 889200"/>
              <a:gd name="connsiteX2" fmla="*/ 2906547 w 2918115"/>
              <a:gd name="connsiteY2" fmla="*/ 19577 h 889200"/>
              <a:gd name="connsiteX3" fmla="*/ 2684478 w 2918115"/>
              <a:gd name="connsiteY3" fmla="*/ 291438 h 889200"/>
              <a:gd name="connsiteX4" fmla="*/ 2487388 w 2918115"/>
              <a:gd name="connsiteY4" fmla="*/ 703248 h 889200"/>
              <a:gd name="connsiteX5" fmla="*/ 2424640 w 2918115"/>
              <a:gd name="connsiteY5" fmla="*/ 889200 h 889200"/>
              <a:gd name="connsiteX6" fmla="*/ 416704 w 2918115"/>
              <a:gd name="connsiteY6" fmla="*/ 889200 h 889200"/>
              <a:gd name="connsiteX7" fmla="*/ 379399 w 2918115"/>
              <a:gd name="connsiteY7" fmla="*/ 780605 h 889200"/>
              <a:gd name="connsiteX8" fmla="*/ 233637 w 2918115"/>
              <a:gd name="connsiteY8" fmla="*/ 291438 h 889200"/>
              <a:gd name="connsiteX9" fmla="*/ 11568 w 2918115"/>
              <a:gd name="connsiteY9" fmla="*/ 19577 h 88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18115" h="889200">
                <a:moveTo>
                  <a:pt x="0" y="0"/>
                </a:moveTo>
                <a:lnTo>
                  <a:pt x="2918115" y="0"/>
                </a:lnTo>
                <a:lnTo>
                  <a:pt x="2906547" y="19577"/>
                </a:lnTo>
                <a:cubicBezTo>
                  <a:pt x="2843098" y="115672"/>
                  <a:pt x="2769075" y="206840"/>
                  <a:pt x="2684478" y="291438"/>
                </a:cubicBezTo>
                <a:cubicBezTo>
                  <a:pt x="2599777" y="400088"/>
                  <a:pt x="2541745" y="545749"/>
                  <a:pt x="2487388" y="703248"/>
                </a:cubicBezTo>
                <a:lnTo>
                  <a:pt x="2424640" y="889200"/>
                </a:lnTo>
                <a:lnTo>
                  <a:pt x="416704" y="889200"/>
                </a:lnTo>
                <a:lnTo>
                  <a:pt x="379399" y="780605"/>
                </a:lnTo>
                <a:cubicBezTo>
                  <a:pt x="328084" y="613525"/>
                  <a:pt x="284696" y="444615"/>
                  <a:pt x="233637" y="291438"/>
                </a:cubicBezTo>
                <a:cubicBezTo>
                  <a:pt x="149039" y="206840"/>
                  <a:pt x="75017" y="115672"/>
                  <a:pt x="11568" y="19577"/>
                </a:cubicBezTo>
                <a:close/>
              </a:path>
            </a:pathLst>
          </a:custGeom>
          <a:gradFill flip="none" rotWithShape="1">
            <a:gsLst>
              <a:gs pos="49000">
                <a:schemeClr val="tx1">
                  <a:alpha val="0"/>
                </a:schemeClr>
              </a:gs>
              <a:gs pos="5000">
                <a:schemeClr val="tx1">
                  <a:alpha val="74000"/>
                </a:schemeClr>
              </a:gs>
            </a:gsLst>
            <a:lin ang="486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14">
            <a:extLst>
              <a:ext uri="{FF2B5EF4-FFF2-40B4-BE49-F238E27FC236}">
                <a16:creationId xmlns:a16="http://schemas.microsoft.com/office/drawing/2014/main" xmlns="" id="{AD932A35-0DED-4BD1-B517-65DA8F09BC15}"/>
              </a:ext>
            </a:extLst>
          </p:cNvPr>
          <p:cNvSpPr/>
          <p:nvPr/>
        </p:nvSpPr>
        <p:spPr>
          <a:xfrm>
            <a:off x="4900852" y="4522528"/>
            <a:ext cx="1667647" cy="724663"/>
          </a:xfrm>
          <a:custGeom>
            <a:avLst/>
            <a:gdLst>
              <a:gd name="connsiteX0" fmla="*/ 0 w 2007936"/>
              <a:gd name="connsiteY0" fmla="*/ 0 h 871552"/>
              <a:gd name="connsiteX1" fmla="*/ 2007936 w 2007936"/>
              <a:gd name="connsiteY1" fmla="*/ 0 h 871552"/>
              <a:gd name="connsiteX2" fmla="*/ 1989029 w 2007936"/>
              <a:gd name="connsiteY2" fmla="*/ 56029 h 871552"/>
              <a:gd name="connsiteX3" fmla="*/ 1059770 w 2007936"/>
              <a:gd name="connsiteY3" fmla="*/ 871499 h 871552"/>
              <a:gd name="connsiteX4" fmla="*/ 47563 w 2007936"/>
              <a:gd name="connsiteY4" fmla="*/ 138456 h 871552"/>
              <a:gd name="connsiteX0" fmla="*/ 0 w 2007936"/>
              <a:gd name="connsiteY0" fmla="*/ 0 h 871785"/>
              <a:gd name="connsiteX1" fmla="*/ 2007936 w 2007936"/>
              <a:gd name="connsiteY1" fmla="*/ 0 h 871785"/>
              <a:gd name="connsiteX2" fmla="*/ 1989029 w 2007936"/>
              <a:gd name="connsiteY2" fmla="*/ 56029 h 871785"/>
              <a:gd name="connsiteX3" fmla="*/ 1059770 w 2007936"/>
              <a:gd name="connsiteY3" fmla="*/ 871499 h 871785"/>
              <a:gd name="connsiteX4" fmla="*/ 47563 w 2007936"/>
              <a:gd name="connsiteY4" fmla="*/ 138456 h 871785"/>
              <a:gd name="connsiteX5" fmla="*/ 0 w 2007936"/>
              <a:gd name="connsiteY5" fmla="*/ 0 h 871785"/>
              <a:gd name="connsiteX0" fmla="*/ 0 w 2007936"/>
              <a:gd name="connsiteY0" fmla="*/ 0 h 872533"/>
              <a:gd name="connsiteX1" fmla="*/ 2007936 w 2007936"/>
              <a:gd name="connsiteY1" fmla="*/ 0 h 872533"/>
              <a:gd name="connsiteX2" fmla="*/ 1989029 w 2007936"/>
              <a:gd name="connsiteY2" fmla="*/ 56029 h 872533"/>
              <a:gd name="connsiteX3" fmla="*/ 1059770 w 2007936"/>
              <a:gd name="connsiteY3" fmla="*/ 871499 h 872533"/>
              <a:gd name="connsiteX4" fmla="*/ 47563 w 2007936"/>
              <a:gd name="connsiteY4" fmla="*/ 138456 h 872533"/>
              <a:gd name="connsiteX5" fmla="*/ 0 w 2007936"/>
              <a:gd name="connsiteY5" fmla="*/ 0 h 872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7936" h="872533">
                <a:moveTo>
                  <a:pt x="0" y="0"/>
                </a:moveTo>
                <a:lnTo>
                  <a:pt x="2007936" y="0"/>
                </a:lnTo>
                <a:lnTo>
                  <a:pt x="1989029" y="56029"/>
                </a:lnTo>
                <a:cubicBezTo>
                  <a:pt x="1847949" y="463640"/>
                  <a:pt x="1862153" y="848817"/>
                  <a:pt x="1059770" y="871499"/>
                </a:cubicBezTo>
                <a:cubicBezTo>
                  <a:pt x="257387" y="894181"/>
                  <a:pt x="205420" y="540602"/>
                  <a:pt x="47563" y="138456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5000">
                <a:schemeClr val="tx1">
                  <a:alpha val="0"/>
                </a:schemeClr>
              </a:gs>
              <a:gs pos="2000">
                <a:schemeClr val="tx1">
                  <a:alpha val="8000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435D624-11BA-45C5-8CF4-8BABD691A454}"/>
              </a:ext>
            </a:extLst>
          </p:cNvPr>
          <p:cNvSpPr txBox="1"/>
          <p:nvPr/>
        </p:nvSpPr>
        <p:spPr>
          <a:xfrm>
            <a:off x="711200" y="4041058"/>
            <a:ext cx="2316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chemeClr val="lt1"/>
              </a:buClr>
              <a:buSzPts val="2400"/>
            </a:pPr>
            <a:r>
              <a:rPr lang="en-US" dirty="0">
                <a:solidFill>
                  <a:schemeClr val="bg1"/>
                </a:solidFill>
                <a:sym typeface="Times New Roman"/>
              </a:rPr>
              <a:t>Web UI should be able to send inquire and receive response.</a:t>
            </a:r>
            <a:endParaRPr lang="en-US" dirty="0">
              <a:solidFill>
                <a:schemeClr val="bg1"/>
              </a:solidFill>
              <a:sym typeface="Quest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8435D624-11BA-45C5-8CF4-8BABD691A454}"/>
              </a:ext>
            </a:extLst>
          </p:cNvPr>
          <p:cNvSpPr txBox="1"/>
          <p:nvPr/>
        </p:nvSpPr>
        <p:spPr>
          <a:xfrm>
            <a:off x="8933308" y="1544738"/>
            <a:ext cx="236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chemeClr val="lt1"/>
              </a:buClr>
              <a:buSzPts val="2400"/>
            </a:pPr>
            <a:r>
              <a:rPr lang="en-US" dirty="0">
                <a:solidFill>
                  <a:schemeClr val="bg1"/>
                </a:solidFill>
                <a:sym typeface="Times New Roman"/>
              </a:rPr>
              <a:t>Web UI should be able to create and display Mesh Topology.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435D624-11BA-45C5-8CF4-8BABD691A454}"/>
              </a:ext>
            </a:extLst>
          </p:cNvPr>
          <p:cNvSpPr txBox="1"/>
          <p:nvPr/>
        </p:nvSpPr>
        <p:spPr>
          <a:xfrm>
            <a:off x="9085707" y="3080697"/>
            <a:ext cx="2540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chemeClr val="lt1"/>
              </a:buClr>
              <a:buSzPts val="2400"/>
            </a:pPr>
            <a:r>
              <a:rPr lang="en-US" dirty="0" smtClean="0">
                <a:solidFill>
                  <a:schemeClr val="bg1"/>
                </a:solidFill>
                <a:sym typeface="Times New Roman"/>
              </a:rPr>
              <a:t>Web Server should be able to send the inquire request to the Bluetooth nodes in the mesh</a:t>
            </a:r>
            <a:endParaRPr lang="en-US" dirty="0">
              <a:solidFill>
                <a:schemeClr val="bg1"/>
              </a:solidFill>
              <a:sym typeface="Times New Roman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8435D624-11BA-45C5-8CF4-8BABD691A454}"/>
              </a:ext>
            </a:extLst>
          </p:cNvPr>
          <p:cNvSpPr txBox="1"/>
          <p:nvPr/>
        </p:nvSpPr>
        <p:spPr>
          <a:xfrm>
            <a:off x="8382312" y="4584553"/>
            <a:ext cx="2488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spcBef>
                <a:spcPts val="1000"/>
              </a:spcBef>
              <a:buClr>
                <a:schemeClr val="lt1"/>
              </a:buClr>
              <a:buSzPts val="2400"/>
            </a:pPr>
            <a:r>
              <a:rPr lang="en-US" dirty="0" smtClean="0">
                <a:solidFill>
                  <a:schemeClr val="bg1"/>
                </a:solidFill>
                <a:sym typeface="Times New Roman"/>
              </a:rPr>
              <a:t>Raspberry Pi 3 </a:t>
            </a:r>
            <a:r>
              <a:rPr lang="en-US" dirty="0" smtClean="0">
                <a:solidFill>
                  <a:schemeClr val="bg1"/>
                </a:solidFill>
                <a:sym typeface="Times New Roman"/>
              </a:rPr>
              <a:t>module </a:t>
            </a:r>
            <a:r>
              <a:rPr lang="en-US" dirty="0" smtClean="0">
                <a:solidFill>
                  <a:schemeClr val="bg1"/>
                </a:solidFill>
                <a:sym typeface="Times New Roman"/>
              </a:rPr>
              <a:t>with Bluetooth feature </a:t>
            </a:r>
            <a:r>
              <a:rPr lang="en-US" dirty="0" smtClean="0">
                <a:solidFill>
                  <a:schemeClr val="bg1"/>
                </a:solidFill>
                <a:sym typeface="Times New Roman"/>
              </a:rPr>
              <a:t>is needed</a:t>
            </a:r>
            <a:r>
              <a:rPr lang="en-US" dirty="0" smtClean="0">
                <a:solidFill>
                  <a:schemeClr val="bg1"/>
                </a:solidFill>
                <a:sym typeface="Times New Roman"/>
              </a:rPr>
              <a:t>.</a:t>
            </a:r>
            <a:endParaRPr lang="en-US" dirty="0">
              <a:solidFill>
                <a:schemeClr val="bg1"/>
              </a:solidFill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9315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4" grpId="0"/>
      <p:bldP spid="55" grpId="0"/>
      <p:bldP spid="56" grpId="0"/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4003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 ARCHITECTURE DESIGN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>
            <a:stCxn id="3" idx="3"/>
          </p:cNvCxnSpPr>
          <p:nvPr/>
        </p:nvCxnSpPr>
        <p:spPr>
          <a:xfrm>
            <a:off x="4790476" y="783793"/>
            <a:ext cx="70388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3" idx="1"/>
          </p:cNvCxnSpPr>
          <p:nvPr/>
        </p:nvCxnSpPr>
        <p:spPr>
          <a:xfrm>
            <a:off x="358821" y="783793"/>
            <a:ext cx="4282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189" name="Straight Connector 188"/>
          <p:cNvCxnSpPr/>
          <p:nvPr/>
        </p:nvCxnSpPr>
        <p:spPr>
          <a:xfrm flipV="1">
            <a:off x="2900610" y="3190889"/>
            <a:ext cx="2263179" cy="1"/>
          </a:xfrm>
          <a:prstGeom prst="line">
            <a:avLst/>
          </a:prstGeom>
          <a:ln w="50800" cap="rnd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163789" y="2571740"/>
            <a:ext cx="1725024" cy="1564642"/>
            <a:chOff x="5163789" y="2325524"/>
            <a:chExt cx="1996478" cy="1810858"/>
          </a:xfrm>
        </p:grpSpPr>
        <p:pic>
          <p:nvPicPr>
            <p:cNvPr id="187" name="Picture 7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789" y="2325524"/>
              <a:ext cx="1996478" cy="133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2" name="Shape 118"/>
            <p:cNvSpPr txBox="1">
              <a:spLocks/>
            </p:cNvSpPr>
            <p:nvPr/>
          </p:nvSpPr>
          <p:spPr>
            <a:xfrm>
              <a:off x="5321323" y="3717272"/>
              <a:ext cx="1681410" cy="41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r"/>
              <a:r>
                <a:rPr lang="en-US" sz="1400" b="1" dirty="0" smtClean="0"/>
                <a:t>Raspberry Pi 3</a:t>
              </a:r>
            </a:p>
          </p:txBody>
        </p:sp>
      </p:grpSp>
      <p:sp>
        <p:nvSpPr>
          <p:cNvPr id="193" name="Shape 118"/>
          <p:cNvSpPr txBox="1">
            <a:spLocks/>
          </p:cNvSpPr>
          <p:nvPr/>
        </p:nvSpPr>
        <p:spPr>
          <a:xfrm>
            <a:off x="1338263" y="4561840"/>
            <a:ext cx="5310443" cy="1243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09" tIns="79009" rIns="79009" bIns="7900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800" b="1" dirty="0" smtClean="0"/>
              <a:t>Name		: </a:t>
            </a:r>
            <a:r>
              <a:rPr lang="en-US" sz="1800" dirty="0" smtClean="0"/>
              <a:t>Raspberry Pi3/BLE010V5</a:t>
            </a:r>
          </a:p>
          <a:p>
            <a:r>
              <a:rPr lang="en-US" sz="1800" b="1" dirty="0" smtClean="0"/>
              <a:t>UUID		: </a:t>
            </a:r>
            <a:r>
              <a:rPr lang="en-US" sz="1800" dirty="0" smtClean="0"/>
              <a:t>EE:52:5B:04:00:02</a:t>
            </a:r>
          </a:p>
          <a:p>
            <a:r>
              <a:rPr lang="en-US" sz="1800" b="1" dirty="0" smtClean="0"/>
              <a:t>RSSI		: </a:t>
            </a:r>
            <a:r>
              <a:rPr lang="en-US" sz="1800" dirty="0" smtClean="0"/>
              <a:t>93db</a:t>
            </a:r>
          </a:p>
          <a:p>
            <a:r>
              <a:rPr lang="en-US" sz="1800" dirty="0" smtClean="0"/>
              <a:t>(Received Signal Strength Indication)</a:t>
            </a:r>
            <a:endParaRPr lang="en-US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787085" y="1598965"/>
            <a:ext cx="2783770" cy="2783770"/>
            <a:chOff x="787085" y="1598965"/>
            <a:chExt cx="2783770" cy="2783770"/>
          </a:xfrm>
        </p:grpSpPr>
        <p:pic>
          <p:nvPicPr>
            <p:cNvPr id="186" name="Picture 6" descr="C:\Users\PILLU\Desktop\pict--notebook-ivr-computer---vector-stencils-library.png--diagram-flowchart-exampl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085" y="1598965"/>
              <a:ext cx="2783770" cy="2783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4" name="Shape 118"/>
            <p:cNvSpPr txBox="1">
              <a:spLocks/>
            </p:cNvSpPr>
            <p:nvPr/>
          </p:nvSpPr>
          <p:spPr>
            <a:xfrm>
              <a:off x="1338265" y="3630838"/>
              <a:ext cx="1681410" cy="41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en-US" sz="1600" b="1" dirty="0" smtClean="0"/>
                <a:t>Web UI</a:t>
              </a:r>
            </a:p>
          </p:txBody>
        </p:sp>
      </p:grpSp>
      <p:pic>
        <p:nvPicPr>
          <p:cNvPr id="195" name="Picture 2" descr="C:\Users\PILLU\Desktop\Bluetooth-PNG-Transparent-Pi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60" y="2091772"/>
            <a:ext cx="418871" cy="4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8841418" y="3955319"/>
            <a:ext cx="1996478" cy="1810858"/>
            <a:chOff x="5163789" y="2325524"/>
            <a:chExt cx="1996478" cy="1810858"/>
          </a:xfrm>
        </p:grpSpPr>
        <p:pic>
          <p:nvPicPr>
            <p:cNvPr id="21" name="Picture 7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789" y="2325524"/>
              <a:ext cx="1996478" cy="133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Shape 118"/>
            <p:cNvSpPr txBox="1">
              <a:spLocks/>
            </p:cNvSpPr>
            <p:nvPr/>
          </p:nvSpPr>
          <p:spPr>
            <a:xfrm>
              <a:off x="5321323" y="3717272"/>
              <a:ext cx="1681410" cy="41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r"/>
              <a:r>
                <a:rPr lang="en-US" sz="1400" b="1" dirty="0" smtClean="0"/>
                <a:t>Raspberry Pi </a:t>
              </a:r>
              <a:r>
                <a:rPr lang="en-US" sz="1400" b="1" dirty="0" smtClean="0"/>
                <a:t>3 - 2</a:t>
              </a:r>
              <a:endParaRPr lang="en-US" sz="1400" b="1" dirty="0" smtClean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841418" y="1186343"/>
            <a:ext cx="1996478" cy="1810858"/>
            <a:chOff x="5163789" y="2325524"/>
            <a:chExt cx="1996478" cy="1810858"/>
          </a:xfrm>
        </p:grpSpPr>
        <p:pic>
          <p:nvPicPr>
            <p:cNvPr id="24" name="Picture 7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789" y="2325524"/>
              <a:ext cx="1996478" cy="1330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Shape 118"/>
            <p:cNvSpPr txBox="1">
              <a:spLocks/>
            </p:cNvSpPr>
            <p:nvPr/>
          </p:nvSpPr>
          <p:spPr>
            <a:xfrm>
              <a:off x="5321323" y="3717272"/>
              <a:ext cx="1681410" cy="419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r"/>
              <a:r>
                <a:rPr lang="en-US" sz="1400" b="1" dirty="0" smtClean="0"/>
                <a:t>Raspberry Pi </a:t>
              </a:r>
              <a:r>
                <a:rPr lang="en-US" sz="1400" b="1" dirty="0" smtClean="0"/>
                <a:t>3 - 1</a:t>
              </a:r>
              <a:endParaRPr lang="en-US" sz="1400" b="1" dirty="0" smtClean="0"/>
            </a:p>
          </p:txBody>
        </p:sp>
      </p:grpSp>
      <p:pic>
        <p:nvPicPr>
          <p:cNvPr id="26" name="Picture 2" descr="C:\Users\PILLU\Desktop\Bluetooth-PNG-Transparent-Pic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659" y="3774257"/>
            <a:ext cx="418871" cy="4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85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7">
            <a:extLst>
              <a:ext uri="{FF2B5EF4-FFF2-40B4-BE49-F238E27FC236}">
                <a16:creationId xmlns:a16="http://schemas.microsoft.com/office/drawing/2014/main" xmlns="" id="{92C2E183-1F88-4F28-8091-7684625C1904}"/>
              </a:ext>
            </a:extLst>
          </p:cNvPr>
          <p:cNvSpPr/>
          <p:nvPr/>
        </p:nvSpPr>
        <p:spPr>
          <a:xfrm>
            <a:off x="8604914" y="0"/>
            <a:ext cx="3587087" cy="4041058"/>
          </a:xfrm>
          <a:custGeom>
            <a:avLst/>
            <a:gdLst>
              <a:gd name="connsiteX0" fmla="*/ 515787 w 3587087"/>
              <a:gd name="connsiteY0" fmla="*/ 0 h 4041058"/>
              <a:gd name="connsiteX1" fmla="*/ 1001384 w 3587087"/>
              <a:gd name="connsiteY1" fmla="*/ 0 h 4041058"/>
              <a:gd name="connsiteX2" fmla="*/ 998439 w 3587087"/>
              <a:gd name="connsiteY2" fmla="*/ 2677 h 4041058"/>
              <a:gd name="connsiteX3" fmla="*/ 368846 w 3587087"/>
              <a:gd name="connsiteY3" fmla="*/ 1522648 h 4041058"/>
              <a:gd name="connsiteX4" fmla="*/ 2518410 w 3587087"/>
              <a:gd name="connsiteY4" fmla="*/ 3672212 h 4041058"/>
              <a:gd name="connsiteX5" fmla="*/ 3543020 w 3587087"/>
              <a:gd name="connsiteY5" fmla="*/ 3412771 h 4041058"/>
              <a:gd name="connsiteX6" fmla="*/ 3587087 w 3587087"/>
              <a:gd name="connsiteY6" fmla="*/ 3386000 h 4041058"/>
              <a:gd name="connsiteX7" fmla="*/ 3587087 w 3587087"/>
              <a:gd name="connsiteY7" fmla="*/ 3800565 h 4041058"/>
              <a:gd name="connsiteX8" fmla="*/ 3498689 w 3587087"/>
              <a:gd name="connsiteY8" fmla="*/ 3843149 h 4041058"/>
              <a:gd name="connsiteX9" fmla="*/ 2518410 w 3587087"/>
              <a:gd name="connsiteY9" fmla="*/ 4041058 h 4041058"/>
              <a:gd name="connsiteX10" fmla="*/ 0 w 3587087"/>
              <a:gd name="connsiteY10" fmla="*/ 1522648 h 4041058"/>
              <a:gd name="connsiteX11" fmla="*/ 430105 w 3587087"/>
              <a:gd name="connsiteY11" fmla="*/ 114581 h 4041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7087" h="4041058">
                <a:moveTo>
                  <a:pt x="515787" y="0"/>
                </a:moveTo>
                <a:lnTo>
                  <a:pt x="1001384" y="0"/>
                </a:lnTo>
                <a:lnTo>
                  <a:pt x="998439" y="2677"/>
                </a:lnTo>
                <a:cubicBezTo>
                  <a:pt x="609444" y="391672"/>
                  <a:pt x="368846" y="929063"/>
                  <a:pt x="368846" y="1522648"/>
                </a:cubicBezTo>
                <a:cubicBezTo>
                  <a:pt x="368846" y="2709819"/>
                  <a:pt x="1331239" y="3672212"/>
                  <a:pt x="2518410" y="3672212"/>
                </a:cubicBezTo>
                <a:cubicBezTo>
                  <a:pt x="2889401" y="3672212"/>
                  <a:pt x="3238441" y="3578228"/>
                  <a:pt x="3543020" y="3412771"/>
                </a:cubicBezTo>
                <a:lnTo>
                  <a:pt x="3587087" y="3386000"/>
                </a:lnTo>
                <a:lnTo>
                  <a:pt x="3587087" y="3800565"/>
                </a:lnTo>
                <a:lnTo>
                  <a:pt x="3498689" y="3843149"/>
                </a:lnTo>
                <a:cubicBezTo>
                  <a:pt x="3197390" y="3970587"/>
                  <a:pt x="2866130" y="4041058"/>
                  <a:pt x="2518410" y="4041058"/>
                </a:cubicBezTo>
                <a:cubicBezTo>
                  <a:pt x="1127531" y="4041058"/>
                  <a:pt x="0" y="2913527"/>
                  <a:pt x="0" y="1522648"/>
                </a:cubicBezTo>
                <a:cubicBezTo>
                  <a:pt x="0" y="1001068"/>
                  <a:pt x="158559" y="516522"/>
                  <a:pt x="430105" y="114581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0" name="Freeform: Shape 21">
            <a:extLst>
              <a:ext uri="{FF2B5EF4-FFF2-40B4-BE49-F238E27FC236}">
                <a16:creationId xmlns:a16="http://schemas.microsoft.com/office/drawing/2014/main" xmlns="" id="{73FB6AEF-744B-45E9-872D-163F5D4FCEC4}"/>
              </a:ext>
            </a:extLst>
          </p:cNvPr>
          <p:cNvSpPr/>
          <p:nvPr/>
        </p:nvSpPr>
        <p:spPr>
          <a:xfrm>
            <a:off x="0" y="415290"/>
            <a:ext cx="5425440" cy="6442710"/>
          </a:xfrm>
          <a:custGeom>
            <a:avLst/>
            <a:gdLst>
              <a:gd name="connsiteX0" fmla="*/ 2080260 w 5425440"/>
              <a:gd name="connsiteY0" fmla="*/ 0 h 6442710"/>
              <a:gd name="connsiteX1" fmla="*/ 5425440 w 5425440"/>
              <a:gd name="connsiteY1" fmla="*/ 3345180 h 6442710"/>
              <a:gd name="connsiteX2" fmla="*/ 3382355 w 5425440"/>
              <a:gd name="connsiteY2" fmla="*/ 6427480 h 6442710"/>
              <a:gd name="connsiteX3" fmla="*/ 3340742 w 5425440"/>
              <a:gd name="connsiteY3" fmla="*/ 6442710 h 6442710"/>
              <a:gd name="connsiteX4" fmla="*/ 817962 w 5425440"/>
              <a:gd name="connsiteY4" fmla="*/ 6442710 h 6442710"/>
              <a:gd name="connsiteX5" fmla="*/ 629986 w 5425440"/>
              <a:gd name="connsiteY5" fmla="*/ 6360489 h 6442710"/>
              <a:gd name="connsiteX6" fmla="*/ 209938 w 5425440"/>
              <a:gd name="connsiteY6" fmla="*/ 6119056 h 6442710"/>
              <a:gd name="connsiteX7" fmla="*/ 0 w 5425440"/>
              <a:gd name="connsiteY7" fmla="*/ 5962067 h 6442710"/>
              <a:gd name="connsiteX8" fmla="*/ 0 w 5425440"/>
              <a:gd name="connsiteY8" fmla="*/ 5296700 h 6442710"/>
              <a:gd name="connsiteX9" fmla="*/ 61297 w 5425440"/>
              <a:gd name="connsiteY9" fmla="*/ 5364143 h 6442710"/>
              <a:gd name="connsiteX10" fmla="*/ 2080260 w 5425440"/>
              <a:gd name="connsiteY10" fmla="*/ 6200425 h 6442710"/>
              <a:gd name="connsiteX11" fmla="*/ 4935505 w 5425440"/>
              <a:gd name="connsiteY11" fmla="*/ 3345180 h 6442710"/>
              <a:gd name="connsiteX12" fmla="*/ 2080260 w 5425440"/>
              <a:gd name="connsiteY12" fmla="*/ 489935 h 6442710"/>
              <a:gd name="connsiteX13" fmla="*/ 61297 w 5425440"/>
              <a:gd name="connsiteY13" fmla="*/ 1326217 h 6442710"/>
              <a:gd name="connsiteX14" fmla="*/ 0 w 5425440"/>
              <a:gd name="connsiteY14" fmla="*/ 1393661 h 6442710"/>
              <a:gd name="connsiteX15" fmla="*/ 0 w 5425440"/>
              <a:gd name="connsiteY15" fmla="*/ 728293 h 6442710"/>
              <a:gd name="connsiteX16" fmla="*/ 209938 w 5425440"/>
              <a:gd name="connsiteY16" fmla="*/ 571304 h 6442710"/>
              <a:gd name="connsiteX17" fmla="*/ 2080260 w 5425440"/>
              <a:gd name="connsiteY17" fmla="*/ 0 h 644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425440" h="6442710">
                <a:moveTo>
                  <a:pt x="2080260" y="0"/>
                </a:moveTo>
                <a:cubicBezTo>
                  <a:pt x="3927752" y="0"/>
                  <a:pt x="5425440" y="1497688"/>
                  <a:pt x="5425440" y="3345180"/>
                </a:cubicBezTo>
                <a:cubicBezTo>
                  <a:pt x="5425440" y="4730799"/>
                  <a:pt x="4582991" y="5919654"/>
                  <a:pt x="3382355" y="6427480"/>
                </a:cubicBezTo>
                <a:lnTo>
                  <a:pt x="3340742" y="6442710"/>
                </a:lnTo>
                <a:lnTo>
                  <a:pt x="817962" y="6442710"/>
                </a:lnTo>
                <a:lnTo>
                  <a:pt x="629986" y="6360489"/>
                </a:lnTo>
                <a:cubicBezTo>
                  <a:pt x="483743" y="6290022"/>
                  <a:pt x="343412" y="6209229"/>
                  <a:pt x="209938" y="6119056"/>
                </a:cubicBezTo>
                <a:lnTo>
                  <a:pt x="0" y="5962067"/>
                </a:lnTo>
                <a:lnTo>
                  <a:pt x="0" y="5296700"/>
                </a:lnTo>
                <a:lnTo>
                  <a:pt x="61297" y="5364143"/>
                </a:lnTo>
                <a:cubicBezTo>
                  <a:pt x="577995" y="5880841"/>
                  <a:pt x="1291806" y="6200425"/>
                  <a:pt x="2080260" y="6200425"/>
                </a:cubicBezTo>
                <a:cubicBezTo>
                  <a:pt x="3657168" y="6200425"/>
                  <a:pt x="4935505" y="4922088"/>
                  <a:pt x="4935505" y="3345180"/>
                </a:cubicBezTo>
                <a:cubicBezTo>
                  <a:pt x="4935505" y="1768272"/>
                  <a:pt x="3657168" y="489935"/>
                  <a:pt x="2080260" y="489935"/>
                </a:cubicBezTo>
                <a:cubicBezTo>
                  <a:pt x="1291806" y="489935"/>
                  <a:pt x="577995" y="809519"/>
                  <a:pt x="61297" y="1326217"/>
                </a:cubicBezTo>
                <a:lnTo>
                  <a:pt x="0" y="1393661"/>
                </a:lnTo>
                <a:lnTo>
                  <a:pt x="0" y="728293"/>
                </a:lnTo>
                <a:lnTo>
                  <a:pt x="209938" y="571304"/>
                </a:lnTo>
                <a:cubicBezTo>
                  <a:pt x="743832" y="210613"/>
                  <a:pt x="1387451" y="0"/>
                  <a:pt x="2080260" y="0"/>
                </a:cubicBezTo>
                <a:close/>
              </a:path>
            </a:pathLst>
          </a:cu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7085" y="522183"/>
            <a:ext cx="293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Cabin Sketch" pitchFamily="34" charset="0"/>
              </a:rPr>
              <a:t> THE MESH</a:t>
            </a:r>
            <a:endParaRPr lang="en-US" sz="2800" b="1" dirty="0">
              <a:solidFill>
                <a:schemeClr val="bg1"/>
              </a:solidFill>
              <a:latin typeface="Cabin Sketch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3403600" y="783793"/>
            <a:ext cx="84257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58821" y="783793"/>
            <a:ext cx="982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>
            <a:spLocks noChangeAspect="1"/>
          </p:cNvSpPr>
          <p:nvPr/>
        </p:nvSpPr>
        <p:spPr>
          <a:xfrm>
            <a:off x="4178704" y="3165689"/>
            <a:ext cx="3291840" cy="3291840"/>
          </a:xfrm>
          <a:prstGeom prst="ellipse">
            <a:avLst/>
          </a:prstGeom>
          <a:noFill/>
          <a:ln w="38100" cap="rnd">
            <a:solidFill>
              <a:srgbClr val="FFFF00">
                <a:alpha val="9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4224143" y="1218462"/>
            <a:ext cx="3291840" cy="3291840"/>
          </a:xfrm>
          <a:prstGeom prst="ellipse">
            <a:avLst/>
          </a:prstGeom>
          <a:noFill/>
          <a:ln w="38100" cap="rnd">
            <a:solidFill>
              <a:srgbClr val="2BF543">
                <a:alpha val="9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956781" y="2029730"/>
            <a:ext cx="3291840" cy="3291840"/>
          </a:xfrm>
          <a:prstGeom prst="ellipse">
            <a:avLst/>
          </a:prstGeom>
          <a:noFill/>
          <a:ln w="38100" cap="rnd">
            <a:solidFill>
              <a:srgbClr val="FF00FF">
                <a:alpha val="4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5883086" y="1676091"/>
            <a:ext cx="3291840" cy="3291840"/>
          </a:xfrm>
          <a:prstGeom prst="ellipse">
            <a:avLst/>
          </a:prstGeom>
          <a:noFill/>
          <a:ln w="38100" cap="rnd">
            <a:solidFill>
              <a:srgbClr val="FF0000">
                <a:alpha val="95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6800850" y="3157745"/>
            <a:ext cx="3291840" cy="3291840"/>
          </a:xfrm>
          <a:prstGeom prst="ellipse">
            <a:avLst/>
          </a:prstGeom>
          <a:noFill/>
          <a:ln w="38100" cap="rnd" cmpd="sng">
            <a:solidFill>
              <a:schemeClr val="bg1">
                <a:alpha val="95000"/>
              </a:schemeClr>
            </a:solidFill>
            <a:prstDash val="sysDot"/>
          </a:ln>
          <a:effectLst>
            <a:reflection endPos="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15736" y="3450122"/>
            <a:ext cx="573931" cy="814324"/>
            <a:chOff x="4412201" y="3481888"/>
            <a:chExt cx="573931" cy="814324"/>
          </a:xfrm>
        </p:grpSpPr>
        <p:pic>
          <p:nvPicPr>
            <p:cNvPr id="16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2201" y="3481888"/>
              <a:ext cx="573931" cy="382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Shape 118"/>
            <p:cNvSpPr txBox="1">
              <a:spLocks/>
            </p:cNvSpPr>
            <p:nvPr/>
          </p:nvSpPr>
          <p:spPr>
            <a:xfrm>
              <a:off x="4437426" y="3905592"/>
              <a:ext cx="523480" cy="390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en-US" sz="1000" b="1" dirty="0" smtClean="0">
                  <a:solidFill>
                    <a:srgbClr val="00B050"/>
                  </a:solidFill>
                </a:rPr>
                <a:t>Pi 3</a:t>
              </a:r>
              <a:br>
                <a:rPr lang="en-US" sz="1000" b="1" dirty="0" smtClean="0">
                  <a:solidFill>
                    <a:srgbClr val="00B050"/>
                  </a:solidFill>
                </a:rPr>
              </a:br>
              <a:r>
                <a:rPr lang="en-US" sz="1000" b="1" dirty="0" smtClean="0">
                  <a:solidFill>
                    <a:srgbClr val="00B050"/>
                  </a:solidFill>
                </a:rPr>
                <a:t>UUID</a:t>
              </a:r>
              <a:endParaRPr lang="en-US" sz="1000" b="1" u="sng" dirty="0">
                <a:solidFill>
                  <a:srgbClr val="00B050"/>
                </a:solidFill>
              </a:endParaRPr>
            </a:p>
          </p:txBody>
        </p:sp>
      </p:grpSp>
      <p:sp>
        <p:nvSpPr>
          <p:cNvPr id="29" name="Shape 118"/>
          <p:cNvSpPr txBox="1">
            <a:spLocks/>
          </p:cNvSpPr>
          <p:nvPr/>
        </p:nvSpPr>
        <p:spPr>
          <a:xfrm>
            <a:off x="3357072" y="3450122"/>
            <a:ext cx="865646" cy="451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09" tIns="79009" rIns="79009" bIns="7900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000" b="1" dirty="0" smtClean="0"/>
              <a:t>[UUID0], [UUID0]</a:t>
            </a:r>
            <a:endParaRPr lang="en-US" sz="1000" b="1" u="sng" dirty="0"/>
          </a:p>
        </p:txBody>
      </p:sp>
      <p:sp>
        <p:nvSpPr>
          <p:cNvPr id="30" name="Shape 118"/>
          <p:cNvSpPr txBox="1">
            <a:spLocks/>
          </p:cNvSpPr>
          <p:nvPr/>
        </p:nvSpPr>
        <p:spPr>
          <a:xfrm>
            <a:off x="4837316" y="2569012"/>
            <a:ext cx="673687" cy="34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09" tIns="79009" rIns="79009" bIns="7900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000" b="1" dirty="0" smtClean="0"/>
              <a:t>[UUID2]</a:t>
            </a:r>
            <a:endParaRPr lang="en-US" sz="1000" b="1" u="sng" dirty="0"/>
          </a:p>
        </p:txBody>
      </p:sp>
      <p:sp>
        <p:nvSpPr>
          <p:cNvPr id="31" name="Shape 118"/>
          <p:cNvSpPr txBox="1">
            <a:spLocks/>
          </p:cNvSpPr>
          <p:nvPr/>
        </p:nvSpPr>
        <p:spPr>
          <a:xfrm>
            <a:off x="8893265" y="4575302"/>
            <a:ext cx="696768" cy="347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09" tIns="79009" rIns="79009" bIns="7900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1000" b="1" dirty="0" smtClean="0"/>
              <a:t>[UUID2]</a:t>
            </a:r>
            <a:endParaRPr lang="en-US" sz="1000" b="1" u="sng" dirty="0"/>
          </a:p>
        </p:txBody>
      </p:sp>
      <p:sp>
        <p:nvSpPr>
          <p:cNvPr id="32" name="Shape 118"/>
          <p:cNvSpPr txBox="1">
            <a:spLocks/>
          </p:cNvSpPr>
          <p:nvPr/>
        </p:nvSpPr>
        <p:spPr>
          <a:xfrm>
            <a:off x="7847012" y="3078735"/>
            <a:ext cx="872850" cy="45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009" tIns="79009" rIns="79009" bIns="79009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/>
            <a:r>
              <a:rPr lang="en-US" sz="1000" b="1" dirty="0" smtClean="0"/>
              <a:t>[UUID0], [UUID3]</a:t>
            </a:r>
            <a:endParaRPr lang="en-US" sz="1000" b="1" u="sng" dirty="0"/>
          </a:p>
        </p:txBody>
      </p:sp>
      <p:grpSp>
        <p:nvGrpSpPr>
          <p:cNvPr id="2" name="Group 1"/>
          <p:cNvGrpSpPr/>
          <p:nvPr/>
        </p:nvGrpSpPr>
        <p:grpSpPr>
          <a:xfrm>
            <a:off x="5519824" y="2742867"/>
            <a:ext cx="728797" cy="832271"/>
            <a:chOff x="5519824" y="2742867"/>
            <a:chExt cx="728797" cy="832271"/>
          </a:xfrm>
        </p:grpSpPr>
        <p:sp>
          <p:nvSpPr>
            <p:cNvPr id="25" name="Shape 118"/>
            <p:cNvSpPr txBox="1">
              <a:spLocks/>
            </p:cNvSpPr>
            <p:nvPr/>
          </p:nvSpPr>
          <p:spPr>
            <a:xfrm>
              <a:off x="5519824" y="3068884"/>
              <a:ext cx="728797" cy="506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en-US" sz="1000" b="1" dirty="0" smtClean="0"/>
                <a:t>PiMesh1</a:t>
              </a:r>
              <a:r>
                <a:rPr lang="en-US" sz="1000" b="1" dirty="0" smtClean="0"/>
                <a:t/>
              </a:r>
              <a:br>
                <a:rPr lang="en-US" sz="1000" b="1" dirty="0" smtClean="0"/>
              </a:br>
              <a:r>
                <a:rPr lang="en-US" sz="1000" b="1" dirty="0" smtClean="0"/>
                <a:t>UUID0</a:t>
              </a:r>
              <a:endParaRPr lang="en-US" sz="1000" b="1" u="sng" dirty="0"/>
            </a:p>
          </p:txBody>
        </p:sp>
        <p:pic>
          <p:nvPicPr>
            <p:cNvPr id="36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6412" y="2742867"/>
              <a:ext cx="451598" cy="300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5425441" y="4707225"/>
            <a:ext cx="823180" cy="780168"/>
            <a:chOff x="5425441" y="4707225"/>
            <a:chExt cx="823180" cy="780168"/>
          </a:xfrm>
        </p:grpSpPr>
        <p:sp>
          <p:nvSpPr>
            <p:cNvPr id="26" name="Shape 118"/>
            <p:cNvSpPr txBox="1">
              <a:spLocks/>
            </p:cNvSpPr>
            <p:nvPr/>
          </p:nvSpPr>
          <p:spPr>
            <a:xfrm>
              <a:off x="5425441" y="5060840"/>
              <a:ext cx="823180" cy="426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en-US" sz="1000" b="1" dirty="0" smtClean="0"/>
                <a:t>PiMesh2</a:t>
              </a:r>
              <a:r>
                <a:rPr lang="en-US" sz="1000" b="1" dirty="0" smtClean="0"/>
                <a:t/>
              </a:r>
              <a:br>
                <a:rPr lang="en-US" sz="1000" b="1" dirty="0" smtClean="0"/>
              </a:br>
              <a:r>
                <a:rPr lang="en-US" sz="1000" b="1" dirty="0" smtClean="0"/>
                <a:t>UUID1</a:t>
              </a:r>
              <a:endParaRPr lang="en-US" sz="1000" b="1" u="sng" dirty="0" smtClean="0"/>
            </a:p>
          </p:txBody>
        </p:sp>
        <p:pic>
          <p:nvPicPr>
            <p:cNvPr id="37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8825" y="4707225"/>
              <a:ext cx="451598" cy="300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7162800" y="3230668"/>
            <a:ext cx="762000" cy="736168"/>
            <a:chOff x="7162800" y="3230668"/>
            <a:chExt cx="762000" cy="736168"/>
          </a:xfrm>
        </p:grpSpPr>
        <p:sp>
          <p:nvSpPr>
            <p:cNvPr id="27" name="Shape 118"/>
            <p:cNvSpPr txBox="1">
              <a:spLocks/>
            </p:cNvSpPr>
            <p:nvPr/>
          </p:nvSpPr>
          <p:spPr>
            <a:xfrm>
              <a:off x="7162800" y="3509636"/>
              <a:ext cx="7620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en-US" sz="1000" b="1" dirty="0" smtClean="0"/>
                <a:t>PiMesh3</a:t>
              </a:r>
              <a:r>
                <a:rPr lang="en-US" sz="1000" b="1" dirty="0" smtClean="0"/>
                <a:t/>
              </a:r>
              <a:br>
                <a:rPr lang="en-US" sz="1000" b="1" dirty="0" smtClean="0"/>
              </a:br>
              <a:r>
                <a:rPr lang="en-US" sz="1000" b="1" dirty="0" smtClean="0"/>
                <a:t>UUID2</a:t>
              </a:r>
              <a:endParaRPr lang="en-US" sz="1000" b="1" u="sng" dirty="0" smtClean="0"/>
            </a:p>
          </p:txBody>
        </p:sp>
        <p:pic>
          <p:nvPicPr>
            <p:cNvPr id="38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0263" y="3230668"/>
              <a:ext cx="451598" cy="300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8054340" y="4653171"/>
            <a:ext cx="784860" cy="781763"/>
            <a:chOff x="8054340" y="4759851"/>
            <a:chExt cx="784860" cy="781763"/>
          </a:xfrm>
        </p:grpSpPr>
        <p:sp>
          <p:nvSpPr>
            <p:cNvPr id="28" name="Shape 118"/>
            <p:cNvSpPr txBox="1">
              <a:spLocks/>
            </p:cNvSpPr>
            <p:nvPr/>
          </p:nvSpPr>
          <p:spPr>
            <a:xfrm>
              <a:off x="8054340" y="5008214"/>
              <a:ext cx="78486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9009" tIns="79009" rIns="79009" bIns="79009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ts val="2000"/>
                <a:buFont typeface="Roboto Slab"/>
                <a:buNone/>
                <a:defRPr sz="2000" b="0" i="0" u="none" strike="noStrike" cap="none">
                  <a:solidFill>
                    <a:srgbClr val="0091EA"/>
                  </a:solidFill>
                  <a:latin typeface="Roboto Slab"/>
                  <a:ea typeface="Roboto Slab"/>
                  <a:cs typeface="Roboto Slab"/>
                  <a:sym typeface="Roboto Slab"/>
                </a:defRPr>
              </a:lvl9pPr>
            </a:lstStyle>
            <a:p>
              <a:pPr algn="ctr"/>
              <a:r>
                <a:rPr lang="en-US" sz="1000" b="1" dirty="0" smtClean="0"/>
                <a:t>PiMesh4</a:t>
              </a:r>
              <a:r>
                <a:rPr lang="en-US" sz="1000" b="1" dirty="0" smtClean="0"/>
                <a:t/>
              </a:r>
              <a:br>
                <a:rPr lang="en-US" sz="1000" b="1" dirty="0" smtClean="0"/>
              </a:br>
              <a:r>
                <a:rPr lang="en-US" sz="1000" b="1" dirty="0" smtClean="0"/>
                <a:t>UUID3</a:t>
              </a:r>
              <a:endParaRPr lang="en-US" sz="1000" b="1" u="sng" dirty="0" smtClean="0"/>
            </a:p>
          </p:txBody>
        </p:sp>
        <p:pic>
          <p:nvPicPr>
            <p:cNvPr id="39" name="Picture 3" descr="C:\Users\PILLU\Desktop\raspberrypibillustration2016100417160020170228182349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1345" y="4759851"/>
              <a:ext cx="451598" cy="300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0115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2" grpId="0" animBg="1"/>
      <p:bldP spid="23" grpId="0" animBg="1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Custom 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10788</TotalTime>
  <Words>777</Words>
  <Application>Microsoft Office PowerPoint</Application>
  <PresentationFormat>Custom</PresentationFormat>
  <Paragraphs>158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Rajiv Kohli</dc:creator>
  <cp:lastModifiedBy>Pratik Gaurav</cp:lastModifiedBy>
  <cp:revision>163</cp:revision>
  <dcterms:created xsi:type="dcterms:W3CDTF">2016-03-22T05:08:19Z</dcterms:created>
  <dcterms:modified xsi:type="dcterms:W3CDTF">2018-05-04T06:27:45Z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